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84" r:id="rId2"/>
    <p:sldMasterId id="2147483648" r:id="rId3"/>
    <p:sldMasterId id="2147483672" r:id="rId4"/>
    <p:sldMasterId id="2147483698" r:id="rId5"/>
  </p:sldMasterIdLst>
  <p:notesMasterIdLst>
    <p:notesMasterId r:id="rId18"/>
  </p:notesMasterIdLst>
  <p:sldIdLst>
    <p:sldId id="284" r:id="rId6"/>
    <p:sldId id="554" r:id="rId7"/>
    <p:sldId id="555" r:id="rId8"/>
    <p:sldId id="551" r:id="rId9"/>
    <p:sldId id="550" r:id="rId10"/>
    <p:sldId id="553" r:id="rId11"/>
    <p:sldId id="309" r:id="rId12"/>
    <p:sldId id="556" r:id="rId13"/>
    <p:sldId id="530" r:id="rId14"/>
    <p:sldId id="536" r:id="rId15"/>
    <p:sldId id="549" r:id="rId16"/>
    <p:sldId id="552" r:id="rId17"/>
  </p:sldIdLst>
  <p:sldSz cx="18288000" cy="10287000"/>
  <p:notesSz cx="7010400" cy="9296400"/>
  <p:defaultTextStyle>
    <a:defPPr>
      <a:defRPr lang="en-US"/>
    </a:defPPr>
    <a:lvl1pPr marL="0" algn="l" defTabSz="816422" rtl="0" eaLnBrk="1" latinLnBrk="0" hangingPunct="1">
      <a:defRPr sz="3200" kern="1200">
        <a:solidFill>
          <a:schemeClr val="tx1"/>
        </a:solidFill>
        <a:latin typeface="+mn-lt"/>
        <a:ea typeface="+mn-ea"/>
        <a:cs typeface="+mn-cs"/>
      </a:defRPr>
    </a:lvl1pPr>
    <a:lvl2pPr marL="816422" algn="l" defTabSz="816422" rtl="0" eaLnBrk="1" latinLnBrk="0" hangingPunct="1">
      <a:defRPr sz="3200" kern="1200">
        <a:solidFill>
          <a:schemeClr val="tx1"/>
        </a:solidFill>
        <a:latin typeface="+mn-lt"/>
        <a:ea typeface="+mn-ea"/>
        <a:cs typeface="+mn-cs"/>
      </a:defRPr>
    </a:lvl2pPr>
    <a:lvl3pPr marL="1632844" algn="l" defTabSz="816422" rtl="0" eaLnBrk="1" latinLnBrk="0" hangingPunct="1">
      <a:defRPr sz="3200" kern="1200">
        <a:solidFill>
          <a:schemeClr val="tx1"/>
        </a:solidFill>
        <a:latin typeface="+mn-lt"/>
        <a:ea typeface="+mn-ea"/>
        <a:cs typeface="+mn-cs"/>
      </a:defRPr>
    </a:lvl3pPr>
    <a:lvl4pPr marL="2449266" algn="l" defTabSz="816422" rtl="0" eaLnBrk="1" latinLnBrk="0" hangingPunct="1">
      <a:defRPr sz="3200" kern="1200">
        <a:solidFill>
          <a:schemeClr val="tx1"/>
        </a:solidFill>
        <a:latin typeface="+mn-lt"/>
        <a:ea typeface="+mn-ea"/>
        <a:cs typeface="+mn-cs"/>
      </a:defRPr>
    </a:lvl4pPr>
    <a:lvl5pPr marL="3265688" algn="l" defTabSz="816422" rtl="0" eaLnBrk="1" latinLnBrk="0" hangingPunct="1">
      <a:defRPr sz="3200" kern="1200">
        <a:solidFill>
          <a:schemeClr val="tx1"/>
        </a:solidFill>
        <a:latin typeface="+mn-lt"/>
        <a:ea typeface="+mn-ea"/>
        <a:cs typeface="+mn-cs"/>
      </a:defRPr>
    </a:lvl5pPr>
    <a:lvl6pPr marL="4082110" algn="l" defTabSz="816422" rtl="0" eaLnBrk="1" latinLnBrk="0" hangingPunct="1">
      <a:defRPr sz="3200" kern="1200">
        <a:solidFill>
          <a:schemeClr val="tx1"/>
        </a:solidFill>
        <a:latin typeface="+mn-lt"/>
        <a:ea typeface="+mn-ea"/>
        <a:cs typeface="+mn-cs"/>
      </a:defRPr>
    </a:lvl6pPr>
    <a:lvl7pPr marL="4898532" algn="l" defTabSz="816422" rtl="0" eaLnBrk="1" latinLnBrk="0" hangingPunct="1">
      <a:defRPr sz="3200" kern="1200">
        <a:solidFill>
          <a:schemeClr val="tx1"/>
        </a:solidFill>
        <a:latin typeface="+mn-lt"/>
        <a:ea typeface="+mn-ea"/>
        <a:cs typeface="+mn-cs"/>
      </a:defRPr>
    </a:lvl7pPr>
    <a:lvl8pPr marL="5714954" algn="l" defTabSz="816422" rtl="0" eaLnBrk="1" latinLnBrk="0" hangingPunct="1">
      <a:defRPr sz="3200" kern="1200">
        <a:solidFill>
          <a:schemeClr val="tx1"/>
        </a:solidFill>
        <a:latin typeface="+mn-lt"/>
        <a:ea typeface="+mn-ea"/>
        <a:cs typeface="+mn-cs"/>
      </a:defRPr>
    </a:lvl8pPr>
    <a:lvl9pPr marL="6531376" algn="l" defTabSz="816422" rtl="0" eaLnBrk="1" latinLnBrk="0" hangingPunct="1">
      <a:defRPr sz="3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217" userDrawn="1">
          <p15:clr>
            <a:srgbClr val="A4A3A4"/>
          </p15:clr>
        </p15:guide>
        <p15:guide id="2" pos="866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912" y="84"/>
      </p:cViewPr>
      <p:guideLst>
        <p:guide orient="horz" pos="5217"/>
        <p:guide pos="8663"/>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7" tIns="46584" rIns="93167" bIns="46584"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67" tIns="46584" rIns="93167" bIns="46584" rtlCol="0"/>
          <a:lstStyle>
            <a:lvl1pPr algn="r">
              <a:defRPr sz="1200"/>
            </a:lvl1pPr>
          </a:lstStyle>
          <a:p>
            <a:fld id="{87B786BD-5D89-4229-81C0-A71EEB277043}" type="datetimeFigureOut">
              <a:rPr lang="en-US" smtClean="0"/>
              <a:pPr/>
              <a:t>5/22/2019</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67" tIns="46584" rIns="93167" bIns="46584"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7" tIns="46584" rIns="93167" bIns="4658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67" tIns="46584" rIns="93167" bIns="46584"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7" tIns="46584" rIns="93167" bIns="46584" rtlCol="0" anchor="b"/>
          <a:lstStyle>
            <a:lvl1pPr algn="r">
              <a:defRPr sz="1200"/>
            </a:lvl1pPr>
          </a:lstStyle>
          <a:p>
            <a:fld id="{75F4002A-C2FF-4CC3-826A-27D10337F57F}" type="slidenum">
              <a:rPr lang="en-US" smtClean="0"/>
              <a:pPr/>
              <a:t>‹#›</a:t>
            </a:fld>
            <a:endParaRPr lang="en-US"/>
          </a:p>
        </p:txBody>
      </p:sp>
    </p:spTree>
    <p:extLst>
      <p:ext uri="{BB962C8B-B14F-4D97-AF65-F5344CB8AC3E}">
        <p14:creationId xmlns:p14="http://schemas.microsoft.com/office/powerpoint/2010/main" val="3733719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How many of you like a good mystery?  Well this presentation is about the mystery of disruptive trends and how they will influence the future of travel.  To me, what’s exciting about this particular mystery is that all of us in this room have a role to play in how the mystery will play out.  So you can think of this presentation as the first book in a good mystery series.  I’m not yet sure if it’s a trilogy</a:t>
            </a:r>
          </a:p>
        </p:txBody>
      </p:sp>
      <p:sp>
        <p:nvSpPr>
          <p:cNvPr id="4" name="Slide Number Placeholder 3"/>
          <p:cNvSpPr>
            <a:spLocks noGrp="1"/>
          </p:cNvSpPr>
          <p:nvPr>
            <p:ph type="sldNum" sz="quarter" idx="10"/>
          </p:nvPr>
        </p:nvSpPr>
        <p:spPr/>
        <p:txBody>
          <a:bodyPr/>
          <a:lstStyle/>
          <a:p>
            <a:fld id="{75F4002A-C2FF-4CC3-826A-27D10337F57F}" type="slidenum">
              <a:rPr lang="en-US" smtClean="0"/>
              <a:pPr/>
              <a:t>1</a:t>
            </a:fld>
            <a:endParaRPr lang="en-US"/>
          </a:p>
        </p:txBody>
      </p:sp>
    </p:spTree>
    <p:extLst>
      <p:ext uri="{BB962C8B-B14F-4D97-AF65-F5344CB8AC3E}">
        <p14:creationId xmlns:p14="http://schemas.microsoft.com/office/powerpoint/2010/main" val="3212434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How many of you like a good mystery?  Well this presentation is about the mystery of disruptive trends and how they will influence the future of travel.  To me, what’s exciting about this particular mystery is that all of us in this room have a role to play in how the mystery will play out.  So you can think of this presentation as the first book in a good mystery series.  I’m not yet sure if it’s a trilogy</a:t>
            </a:r>
          </a:p>
        </p:txBody>
      </p:sp>
      <p:sp>
        <p:nvSpPr>
          <p:cNvPr id="4" name="Slide Number Placeholder 3"/>
          <p:cNvSpPr>
            <a:spLocks noGrp="1"/>
          </p:cNvSpPr>
          <p:nvPr>
            <p:ph type="sldNum" sz="quarter" idx="10"/>
          </p:nvPr>
        </p:nvSpPr>
        <p:spPr/>
        <p:txBody>
          <a:bodyPr/>
          <a:lstStyle/>
          <a:p>
            <a:pPr marL="0" marR="0" lvl="0" indent="0" algn="r" defTabSz="816422" rtl="0" eaLnBrk="1" fontAlgn="auto" latinLnBrk="0" hangingPunct="1">
              <a:lnSpc>
                <a:spcPct val="100000"/>
              </a:lnSpc>
              <a:spcBef>
                <a:spcPts val="0"/>
              </a:spcBef>
              <a:spcAft>
                <a:spcPts val="0"/>
              </a:spcAft>
              <a:buClrTx/>
              <a:buSzTx/>
              <a:buFontTx/>
              <a:buNone/>
              <a:tabLst/>
              <a:defRPr/>
            </a:pPr>
            <a:fld id="{75F4002A-C2FF-4CC3-826A-27D10337F57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816422"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65699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4338"/>
            <a:ext cx="13716000" cy="35814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2286000" y="5403850"/>
            <a:ext cx="13716000" cy="2482850"/>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1257300" y="9534525"/>
            <a:ext cx="4114800" cy="547688"/>
          </a:xfrm>
          <a:prstGeom prst="rect">
            <a:avLst/>
          </a:prstGeom>
        </p:spPr>
        <p:txBody>
          <a:bodyPr/>
          <a:lstStyle/>
          <a:p>
            <a:fld id="{07F1582A-1EBB-4DA3-B19A-C7DD0588AA5C}" type="datetimeFigureOut">
              <a:rPr lang="en-US" smtClean="0"/>
              <a:t>5/22/2019</a:t>
            </a:fld>
            <a:endParaRPr lang="en-US"/>
          </a:p>
        </p:txBody>
      </p:sp>
      <p:sp>
        <p:nvSpPr>
          <p:cNvPr id="5" name="Footer Placeholder 4"/>
          <p:cNvSpPr>
            <a:spLocks noGrp="1"/>
          </p:cNvSpPr>
          <p:nvPr>
            <p:ph type="ftr" sz="quarter" idx="11"/>
          </p:nvPr>
        </p:nvSpPr>
        <p:spPr>
          <a:xfrm>
            <a:off x="6057900" y="9534525"/>
            <a:ext cx="6172200" cy="547688"/>
          </a:xfrm>
          <a:prstGeom prst="rect">
            <a:avLst/>
          </a:prstGeom>
        </p:spPr>
        <p:txBody>
          <a:bodyPr/>
          <a:lstStyle/>
          <a:p>
            <a:endParaRPr lang="en-US"/>
          </a:p>
        </p:txBody>
      </p:sp>
      <p:sp>
        <p:nvSpPr>
          <p:cNvPr id="6" name="Slide Number Placeholder 5"/>
          <p:cNvSpPr>
            <a:spLocks noGrp="1"/>
          </p:cNvSpPr>
          <p:nvPr>
            <p:ph type="sldNum" sz="quarter" idx="12"/>
          </p:nvPr>
        </p:nvSpPr>
        <p:spPr>
          <a:xfrm>
            <a:off x="12915900" y="9534525"/>
            <a:ext cx="4114800" cy="547688"/>
          </a:xfrm>
          <a:prstGeom prst="rect">
            <a:avLst/>
          </a:prstGeom>
        </p:spPr>
        <p:txBody>
          <a:bodyPr/>
          <a:lstStyle/>
          <a:p>
            <a:fld id="{A42E6348-1B51-43B5-8CCA-B0857A01E1BE}" type="slidenum">
              <a:rPr lang="en-US" smtClean="0"/>
              <a:t>‹#›</a:t>
            </a:fld>
            <a:endParaRPr lang="en-US"/>
          </a:p>
        </p:txBody>
      </p:sp>
    </p:spTree>
    <p:extLst>
      <p:ext uri="{BB962C8B-B14F-4D97-AF65-F5344CB8AC3E}">
        <p14:creationId xmlns:p14="http://schemas.microsoft.com/office/powerpoint/2010/main" val="1515454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257300" y="547689"/>
            <a:ext cx="15773400" cy="1989137"/>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257300" y="2738438"/>
            <a:ext cx="15773400" cy="6527800"/>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257300" y="9534525"/>
            <a:ext cx="4114800" cy="547688"/>
          </a:xfrm>
          <a:prstGeom prst="rect">
            <a:avLst/>
          </a:prstGeom>
        </p:spPr>
        <p:txBody>
          <a:bodyPr/>
          <a:lstStyle/>
          <a:p>
            <a:fld id="{07F1582A-1EBB-4DA3-B19A-C7DD0588AA5C}" type="datetimeFigureOut">
              <a:rPr lang="en-US" smtClean="0"/>
              <a:t>5/22/2019</a:t>
            </a:fld>
            <a:endParaRPr lang="en-US"/>
          </a:p>
        </p:txBody>
      </p:sp>
      <p:sp>
        <p:nvSpPr>
          <p:cNvPr id="5" name="Footer Placeholder 4"/>
          <p:cNvSpPr>
            <a:spLocks noGrp="1"/>
          </p:cNvSpPr>
          <p:nvPr>
            <p:ph type="ftr" sz="quarter" idx="11"/>
          </p:nvPr>
        </p:nvSpPr>
        <p:spPr>
          <a:xfrm>
            <a:off x="6057900" y="9534525"/>
            <a:ext cx="6172200" cy="547688"/>
          </a:xfrm>
          <a:prstGeom prst="rect">
            <a:avLst/>
          </a:prstGeom>
        </p:spPr>
        <p:txBody>
          <a:bodyPr/>
          <a:lstStyle/>
          <a:p>
            <a:endParaRPr lang="en-US"/>
          </a:p>
        </p:txBody>
      </p:sp>
      <p:sp>
        <p:nvSpPr>
          <p:cNvPr id="6" name="Slide Number Placeholder 5"/>
          <p:cNvSpPr>
            <a:spLocks noGrp="1"/>
          </p:cNvSpPr>
          <p:nvPr>
            <p:ph type="sldNum" sz="quarter" idx="12"/>
          </p:nvPr>
        </p:nvSpPr>
        <p:spPr>
          <a:xfrm>
            <a:off x="12915900" y="9534525"/>
            <a:ext cx="4114800" cy="547688"/>
          </a:xfrm>
          <a:prstGeom prst="rect">
            <a:avLst/>
          </a:prstGeom>
        </p:spPr>
        <p:txBody>
          <a:bodyPr/>
          <a:lstStyle/>
          <a:p>
            <a:fld id="{A42E6348-1B51-43B5-8CCA-B0857A01E1BE}" type="slidenum">
              <a:rPr lang="en-US" smtClean="0"/>
              <a:t>‹#›</a:t>
            </a:fld>
            <a:endParaRPr lang="en-US"/>
          </a:p>
        </p:txBody>
      </p:sp>
    </p:spTree>
    <p:extLst>
      <p:ext uri="{BB962C8B-B14F-4D97-AF65-F5344CB8AC3E}">
        <p14:creationId xmlns:p14="http://schemas.microsoft.com/office/powerpoint/2010/main" val="4075957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1" y="547688"/>
            <a:ext cx="3943349" cy="871855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257300" y="547688"/>
            <a:ext cx="11626851" cy="8718550"/>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257300" y="9534525"/>
            <a:ext cx="4114800" cy="547688"/>
          </a:xfrm>
          <a:prstGeom prst="rect">
            <a:avLst/>
          </a:prstGeom>
        </p:spPr>
        <p:txBody>
          <a:bodyPr/>
          <a:lstStyle/>
          <a:p>
            <a:fld id="{07F1582A-1EBB-4DA3-B19A-C7DD0588AA5C}" type="datetimeFigureOut">
              <a:rPr lang="en-US" smtClean="0"/>
              <a:t>5/22/2019</a:t>
            </a:fld>
            <a:endParaRPr lang="en-US"/>
          </a:p>
        </p:txBody>
      </p:sp>
      <p:sp>
        <p:nvSpPr>
          <p:cNvPr id="5" name="Footer Placeholder 4"/>
          <p:cNvSpPr>
            <a:spLocks noGrp="1"/>
          </p:cNvSpPr>
          <p:nvPr>
            <p:ph type="ftr" sz="quarter" idx="11"/>
          </p:nvPr>
        </p:nvSpPr>
        <p:spPr>
          <a:xfrm>
            <a:off x="6057900" y="9534525"/>
            <a:ext cx="6172200" cy="547688"/>
          </a:xfrm>
          <a:prstGeom prst="rect">
            <a:avLst/>
          </a:prstGeom>
        </p:spPr>
        <p:txBody>
          <a:bodyPr/>
          <a:lstStyle/>
          <a:p>
            <a:endParaRPr lang="en-US"/>
          </a:p>
        </p:txBody>
      </p:sp>
      <p:sp>
        <p:nvSpPr>
          <p:cNvPr id="6" name="Slide Number Placeholder 5"/>
          <p:cNvSpPr>
            <a:spLocks noGrp="1"/>
          </p:cNvSpPr>
          <p:nvPr>
            <p:ph type="sldNum" sz="quarter" idx="12"/>
          </p:nvPr>
        </p:nvSpPr>
        <p:spPr>
          <a:xfrm>
            <a:off x="12915900" y="9534525"/>
            <a:ext cx="4114800" cy="547688"/>
          </a:xfrm>
          <a:prstGeom prst="rect">
            <a:avLst/>
          </a:prstGeom>
        </p:spPr>
        <p:txBody>
          <a:bodyPr/>
          <a:lstStyle/>
          <a:p>
            <a:fld id="{A42E6348-1B51-43B5-8CCA-B0857A01E1BE}" type="slidenum">
              <a:rPr lang="en-US" smtClean="0"/>
              <a:t>‹#›</a:t>
            </a:fld>
            <a:endParaRPr lang="en-US"/>
          </a:p>
        </p:txBody>
      </p:sp>
    </p:spTree>
    <p:extLst>
      <p:ext uri="{BB962C8B-B14F-4D97-AF65-F5344CB8AC3E}">
        <p14:creationId xmlns:p14="http://schemas.microsoft.com/office/powerpoint/2010/main" val="35686931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Title 1"/>
          <p:cNvSpPr>
            <a:spLocks noGrp="1"/>
          </p:cNvSpPr>
          <p:nvPr>
            <p:ph type="title"/>
          </p:nvPr>
        </p:nvSpPr>
        <p:spPr>
          <a:xfrm>
            <a:off x="1222023" y="676574"/>
            <a:ext cx="16459200" cy="857698"/>
          </a:xfrm>
          <a:prstGeom prst="rect">
            <a:avLst/>
          </a:prstGeom>
        </p:spPr>
        <p:txBody>
          <a:bodyPr>
            <a:normAutofit/>
          </a:bodyPr>
          <a:lstStyle>
            <a:lvl1pPr algn="l">
              <a:defRPr sz="6000">
                <a:solidFill>
                  <a:schemeClr val="bg1"/>
                </a:solidFill>
                <a:latin typeface="Franklin Gothic Heavy" panose="020B0903020102020204" pitchFamily="34" charset="0"/>
              </a:defRPr>
            </a:lvl1pPr>
          </a:lstStyle>
          <a:p>
            <a:r>
              <a:rPr lang="en-US" dirty="0"/>
              <a:t>Click to edit Master title style</a:t>
            </a:r>
          </a:p>
        </p:txBody>
      </p:sp>
      <p:sp>
        <p:nvSpPr>
          <p:cNvPr id="11" name="Rectangle 10"/>
          <p:cNvSpPr/>
          <p:nvPr userDrawn="1"/>
        </p:nvSpPr>
        <p:spPr>
          <a:xfrm>
            <a:off x="978919" y="821532"/>
            <a:ext cx="60959" cy="12104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latin typeface="Segoe UI Light" panose="020B0502040204020203" pitchFamily="34" charset="0"/>
              <a:cs typeface="Segoe UI Light" panose="020B0502040204020203" pitchFamily="34" charset="0"/>
            </a:endParaRP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0933" y="-34285"/>
            <a:ext cx="3513667" cy="1011902"/>
          </a:xfrm>
          <a:prstGeom prst="rect">
            <a:avLst/>
          </a:prstGeom>
        </p:spPr>
      </p:pic>
      <p:sp>
        <p:nvSpPr>
          <p:cNvPr id="13" name="Text Placeholder 2"/>
          <p:cNvSpPr>
            <a:spLocks noGrp="1"/>
          </p:cNvSpPr>
          <p:nvPr>
            <p:ph type="body" idx="1"/>
          </p:nvPr>
        </p:nvSpPr>
        <p:spPr>
          <a:xfrm>
            <a:off x="1251106" y="1430566"/>
            <a:ext cx="16430116" cy="514354"/>
          </a:xfrm>
          <a:prstGeom prst="rect">
            <a:avLst/>
          </a:prstGeom>
        </p:spPr>
        <p:txBody>
          <a:bodyPr anchor="b">
            <a:normAutofit/>
          </a:bodyPr>
          <a:lstStyle>
            <a:lvl1pPr marL="0" indent="0">
              <a:buNone/>
              <a:defRPr sz="2500">
                <a:solidFill>
                  <a:schemeClr val="bg1"/>
                </a:solidFill>
                <a:latin typeface="Segoe UI" panose="020B0502040204020203" pitchFamily="34" charset="0"/>
                <a:cs typeface="Segoe UI" panose="020B0502040204020203" pitchFamily="34" charset="0"/>
              </a:defRPr>
            </a:lvl1pPr>
            <a:lvl2pPr marL="816402" indent="0">
              <a:buNone/>
              <a:defRPr sz="3200">
                <a:solidFill>
                  <a:schemeClr val="tx1">
                    <a:tint val="75000"/>
                  </a:schemeClr>
                </a:solidFill>
              </a:defRPr>
            </a:lvl2pPr>
            <a:lvl3pPr marL="1632803" indent="0">
              <a:buNone/>
              <a:defRPr sz="2900">
                <a:solidFill>
                  <a:schemeClr val="tx1">
                    <a:tint val="75000"/>
                  </a:schemeClr>
                </a:solidFill>
              </a:defRPr>
            </a:lvl3pPr>
            <a:lvl4pPr marL="2449205" indent="0">
              <a:buNone/>
              <a:defRPr sz="2500">
                <a:solidFill>
                  <a:schemeClr val="tx1">
                    <a:tint val="75000"/>
                  </a:schemeClr>
                </a:solidFill>
              </a:defRPr>
            </a:lvl4pPr>
            <a:lvl5pPr marL="3265606" indent="0">
              <a:buNone/>
              <a:defRPr sz="2500">
                <a:solidFill>
                  <a:schemeClr val="tx1">
                    <a:tint val="75000"/>
                  </a:schemeClr>
                </a:solidFill>
              </a:defRPr>
            </a:lvl5pPr>
            <a:lvl6pPr marL="4082009" indent="0">
              <a:buNone/>
              <a:defRPr sz="2500">
                <a:solidFill>
                  <a:schemeClr val="tx1">
                    <a:tint val="75000"/>
                  </a:schemeClr>
                </a:solidFill>
              </a:defRPr>
            </a:lvl6pPr>
            <a:lvl7pPr marL="4898410" indent="0">
              <a:buNone/>
              <a:defRPr sz="2500">
                <a:solidFill>
                  <a:schemeClr val="tx1">
                    <a:tint val="75000"/>
                  </a:schemeClr>
                </a:solidFill>
              </a:defRPr>
            </a:lvl7pPr>
            <a:lvl8pPr marL="5714812" indent="0">
              <a:buNone/>
              <a:defRPr sz="2500">
                <a:solidFill>
                  <a:schemeClr val="tx1">
                    <a:tint val="75000"/>
                  </a:schemeClr>
                </a:solidFill>
              </a:defRPr>
            </a:lvl8pPr>
            <a:lvl9pPr marL="6531213" indent="0">
              <a:buNone/>
              <a:defRPr sz="25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549329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57300" y="547689"/>
            <a:ext cx="15773400" cy="1989137"/>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257300" y="2738438"/>
            <a:ext cx="15773400" cy="65278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257300" y="9534525"/>
            <a:ext cx="4114800" cy="547688"/>
          </a:xfrm>
          <a:prstGeom prst="rect">
            <a:avLst/>
          </a:prstGeom>
        </p:spPr>
        <p:txBody>
          <a:bodyPr/>
          <a:lstStyle/>
          <a:p>
            <a:fld id="{C787A984-37AA-4C92-A9AF-42D46212699C}" type="datetimeFigureOut">
              <a:rPr lang="en-US" smtClean="0"/>
              <a:t>5/22/2019</a:t>
            </a:fld>
            <a:endParaRPr lang="en-US"/>
          </a:p>
        </p:txBody>
      </p:sp>
      <p:sp>
        <p:nvSpPr>
          <p:cNvPr id="5" name="Footer Placeholder 4"/>
          <p:cNvSpPr>
            <a:spLocks noGrp="1"/>
          </p:cNvSpPr>
          <p:nvPr>
            <p:ph type="ftr" sz="quarter" idx="11"/>
          </p:nvPr>
        </p:nvSpPr>
        <p:spPr>
          <a:xfrm>
            <a:off x="6057900" y="9534525"/>
            <a:ext cx="6172200" cy="547688"/>
          </a:xfrm>
          <a:prstGeom prst="rect">
            <a:avLst/>
          </a:prstGeom>
        </p:spPr>
        <p:txBody>
          <a:bodyPr/>
          <a:lstStyle/>
          <a:p>
            <a:endParaRPr lang="en-US"/>
          </a:p>
        </p:txBody>
      </p:sp>
      <p:sp>
        <p:nvSpPr>
          <p:cNvPr id="6" name="Slide Number Placeholder 5"/>
          <p:cNvSpPr>
            <a:spLocks noGrp="1"/>
          </p:cNvSpPr>
          <p:nvPr>
            <p:ph type="sldNum" sz="quarter" idx="12"/>
          </p:nvPr>
        </p:nvSpPr>
        <p:spPr>
          <a:xfrm>
            <a:off x="12915900" y="9534525"/>
            <a:ext cx="4114800" cy="547688"/>
          </a:xfrm>
          <a:prstGeom prst="rect">
            <a:avLst/>
          </a:prstGeom>
        </p:spPr>
        <p:txBody>
          <a:bodyPr/>
          <a:lstStyle/>
          <a:p>
            <a:fld id="{AB9D3A82-DB68-4D47-9CEA-D9B4D5EEBA44}" type="slidenum">
              <a:rPr lang="en-US" smtClean="0"/>
              <a:t>‹#›</a:t>
            </a:fld>
            <a:endParaRPr lang="en-US"/>
          </a:p>
        </p:txBody>
      </p:sp>
    </p:spTree>
    <p:extLst>
      <p:ext uri="{BB962C8B-B14F-4D97-AF65-F5344CB8AC3E}">
        <p14:creationId xmlns:p14="http://schemas.microsoft.com/office/powerpoint/2010/main" val="9107138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8833" y="2565401"/>
            <a:ext cx="15773400" cy="4278313"/>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1248833" y="6884989"/>
            <a:ext cx="15773400" cy="22494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257300" y="9534525"/>
            <a:ext cx="4114800" cy="547688"/>
          </a:xfrm>
          <a:prstGeom prst="rect">
            <a:avLst/>
          </a:prstGeom>
        </p:spPr>
        <p:txBody>
          <a:bodyPr/>
          <a:lstStyle/>
          <a:p>
            <a:fld id="{C787A984-37AA-4C92-A9AF-42D46212699C}" type="datetimeFigureOut">
              <a:rPr lang="en-US" smtClean="0"/>
              <a:t>5/22/2019</a:t>
            </a:fld>
            <a:endParaRPr lang="en-US"/>
          </a:p>
        </p:txBody>
      </p:sp>
      <p:sp>
        <p:nvSpPr>
          <p:cNvPr id="5" name="Footer Placeholder 4"/>
          <p:cNvSpPr>
            <a:spLocks noGrp="1"/>
          </p:cNvSpPr>
          <p:nvPr>
            <p:ph type="ftr" sz="quarter" idx="11"/>
          </p:nvPr>
        </p:nvSpPr>
        <p:spPr>
          <a:xfrm>
            <a:off x="6057900" y="9534525"/>
            <a:ext cx="6172200" cy="547688"/>
          </a:xfrm>
          <a:prstGeom prst="rect">
            <a:avLst/>
          </a:prstGeom>
        </p:spPr>
        <p:txBody>
          <a:bodyPr/>
          <a:lstStyle/>
          <a:p>
            <a:endParaRPr lang="en-US"/>
          </a:p>
        </p:txBody>
      </p:sp>
      <p:sp>
        <p:nvSpPr>
          <p:cNvPr id="6" name="Slide Number Placeholder 5"/>
          <p:cNvSpPr>
            <a:spLocks noGrp="1"/>
          </p:cNvSpPr>
          <p:nvPr>
            <p:ph type="sldNum" sz="quarter" idx="12"/>
          </p:nvPr>
        </p:nvSpPr>
        <p:spPr>
          <a:xfrm>
            <a:off x="12915900" y="9534525"/>
            <a:ext cx="4114800" cy="547688"/>
          </a:xfrm>
          <a:prstGeom prst="rect">
            <a:avLst/>
          </a:prstGeom>
        </p:spPr>
        <p:txBody>
          <a:bodyPr/>
          <a:lstStyle/>
          <a:p>
            <a:fld id="{AB9D3A82-DB68-4D47-9CEA-D9B4D5EEBA44}" type="slidenum">
              <a:rPr lang="en-US" smtClean="0"/>
              <a:t>‹#›</a:t>
            </a:fld>
            <a:endParaRPr lang="en-US"/>
          </a:p>
        </p:txBody>
      </p:sp>
    </p:spTree>
    <p:extLst>
      <p:ext uri="{BB962C8B-B14F-4D97-AF65-F5344CB8AC3E}">
        <p14:creationId xmlns:p14="http://schemas.microsoft.com/office/powerpoint/2010/main" val="25474233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57300" y="547689"/>
            <a:ext cx="15773400" cy="1989137"/>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257301" y="2738438"/>
            <a:ext cx="7785100" cy="65278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245601" y="2738438"/>
            <a:ext cx="7785100" cy="65278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257300" y="9534525"/>
            <a:ext cx="4114800" cy="547688"/>
          </a:xfrm>
          <a:prstGeom prst="rect">
            <a:avLst/>
          </a:prstGeom>
        </p:spPr>
        <p:txBody>
          <a:bodyPr/>
          <a:lstStyle/>
          <a:p>
            <a:fld id="{C787A984-37AA-4C92-A9AF-42D46212699C}" type="datetimeFigureOut">
              <a:rPr lang="en-US" smtClean="0"/>
              <a:t>5/22/2019</a:t>
            </a:fld>
            <a:endParaRPr lang="en-US"/>
          </a:p>
        </p:txBody>
      </p:sp>
      <p:sp>
        <p:nvSpPr>
          <p:cNvPr id="6" name="Footer Placeholder 5"/>
          <p:cNvSpPr>
            <a:spLocks noGrp="1"/>
          </p:cNvSpPr>
          <p:nvPr>
            <p:ph type="ftr" sz="quarter" idx="11"/>
          </p:nvPr>
        </p:nvSpPr>
        <p:spPr>
          <a:xfrm>
            <a:off x="6057900" y="9534525"/>
            <a:ext cx="6172200" cy="547688"/>
          </a:xfrm>
          <a:prstGeom prst="rect">
            <a:avLst/>
          </a:prstGeom>
        </p:spPr>
        <p:txBody>
          <a:bodyPr/>
          <a:lstStyle/>
          <a:p>
            <a:endParaRPr lang="en-US"/>
          </a:p>
        </p:txBody>
      </p:sp>
      <p:sp>
        <p:nvSpPr>
          <p:cNvPr id="7" name="Slide Number Placeholder 6"/>
          <p:cNvSpPr>
            <a:spLocks noGrp="1"/>
          </p:cNvSpPr>
          <p:nvPr>
            <p:ph type="sldNum" sz="quarter" idx="12"/>
          </p:nvPr>
        </p:nvSpPr>
        <p:spPr>
          <a:xfrm>
            <a:off x="12915900" y="9534525"/>
            <a:ext cx="4114800" cy="547688"/>
          </a:xfrm>
          <a:prstGeom prst="rect">
            <a:avLst/>
          </a:prstGeom>
        </p:spPr>
        <p:txBody>
          <a:bodyPr/>
          <a:lstStyle/>
          <a:p>
            <a:fld id="{AB9D3A82-DB68-4D47-9CEA-D9B4D5EEBA44}" type="slidenum">
              <a:rPr lang="en-US" smtClean="0"/>
              <a:t>‹#›</a:t>
            </a:fld>
            <a:endParaRPr lang="en-US"/>
          </a:p>
        </p:txBody>
      </p:sp>
    </p:spTree>
    <p:extLst>
      <p:ext uri="{BB962C8B-B14F-4D97-AF65-F5344CB8AC3E}">
        <p14:creationId xmlns:p14="http://schemas.microsoft.com/office/powerpoint/2010/main" val="7577649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417" y="547689"/>
            <a:ext cx="15773400" cy="1989137"/>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259417" y="2522538"/>
            <a:ext cx="7736416" cy="12350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59417" y="3757614"/>
            <a:ext cx="7736416" cy="552767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258300" y="2522538"/>
            <a:ext cx="7774517" cy="12350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9258300" y="3757614"/>
            <a:ext cx="7774517" cy="552767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257300" y="9534525"/>
            <a:ext cx="4114800" cy="547688"/>
          </a:xfrm>
          <a:prstGeom prst="rect">
            <a:avLst/>
          </a:prstGeom>
        </p:spPr>
        <p:txBody>
          <a:bodyPr/>
          <a:lstStyle/>
          <a:p>
            <a:fld id="{C787A984-37AA-4C92-A9AF-42D46212699C}" type="datetimeFigureOut">
              <a:rPr lang="en-US" smtClean="0"/>
              <a:t>5/22/2019</a:t>
            </a:fld>
            <a:endParaRPr lang="en-US"/>
          </a:p>
        </p:txBody>
      </p:sp>
      <p:sp>
        <p:nvSpPr>
          <p:cNvPr id="8" name="Footer Placeholder 7"/>
          <p:cNvSpPr>
            <a:spLocks noGrp="1"/>
          </p:cNvSpPr>
          <p:nvPr>
            <p:ph type="ftr" sz="quarter" idx="11"/>
          </p:nvPr>
        </p:nvSpPr>
        <p:spPr>
          <a:xfrm>
            <a:off x="6057900" y="9534525"/>
            <a:ext cx="6172200" cy="547688"/>
          </a:xfrm>
          <a:prstGeom prst="rect">
            <a:avLst/>
          </a:prstGeom>
        </p:spPr>
        <p:txBody>
          <a:bodyPr/>
          <a:lstStyle/>
          <a:p>
            <a:endParaRPr lang="en-US"/>
          </a:p>
        </p:txBody>
      </p:sp>
      <p:sp>
        <p:nvSpPr>
          <p:cNvPr id="9" name="Slide Number Placeholder 8"/>
          <p:cNvSpPr>
            <a:spLocks noGrp="1"/>
          </p:cNvSpPr>
          <p:nvPr>
            <p:ph type="sldNum" sz="quarter" idx="12"/>
          </p:nvPr>
        </p:nvSpPr>
        <p:spPr>
          <a:xfrm>
            <a:off x="12915900" y="9534525"/>
            <a:ext cx="4114800" cy="547688"/>
          </a:xfrm>
          <a:prstGeom prst="rect">
            <a:avLst/>
          </a:prstGeom>
        </p:spPr>
        <p:txBody>
          <a:bodyPr/>
          <a:lstStyle/>
          <a:p>
            <a:fld id="{AB9D3A82-DB68-4D47-9CEA-D9B4D5EEBA44}" type="slidenum">
              <a:rPr lang="en-US" smtClean="0"/>
              <a:t>‹#›</a:t>
            </a:fld>
            <a:endParaRPr lang="en-US"/>
          </a:p>
        </p:txBody>
      </p:sp>
    </p:spTree>
    <p:extLst>
      <p:ext uri="{BB962C8B-B14F-4D97-AF65-F5344CB8AC3E}">
        <p14:creationId xmlns:p14="http://schemas.microsoft.com/office/powerpoint/2010/main" val="15181800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57300" y="547689"/>
            <a:ext cx="15773400" cy="1989137"/>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257300" y="9534525"/>
            <a:ext cx="4114800" cy="547688"/>
          </a:xfrm>
          <a:prstGeom prst="rect">
            <a:avLst/>
          </a:prstGeom>
        </p:spPr>
        <p:txBody>
          <a:bodyPr/>
          <a:lstStyle/>
          <a:p>
            <a:fld id="{C787A984-37AA-4C92-A9AF-42D46212699C}" type="datetimeFigureOut">
              <a:rPr lang="en-US" smtClean="0"/>
              <a:t>5/22/2019</a:t>
            </a:fld>
            <a:endParaRPr lang="en-US"/>
          </a:p>
        </p:txBody>
      </p:sp>
      <p:sp>
        <p:nvSpPr>
          <p:cNvPr id="4" name="Footer Placeholder 3"/>
          <p:cNvSpPr>
            <a:spLocks noGrp="1"/>
          </p:cNvSpPr>
          <p:nvPr>
            <p:ph type="ftr" sz="quarter" idx="11"/>
          </p:nvPr>
        </p:nvSpPr>
        <p:spPr>
          <a:xfrm>
            <a:off x="6057900" y="9534525"/>
            <a:ext cx="6172200" cy="547688"/>
          </a:xfrm>
          <a:prstGeom prst="rect">
            <a:avLst/>
          </a:prstGeom>
        </p:spPr>
        <p:txBody>
          <a:bodyPr/>
          <a:lstStyle/>
          <a:p>
            <a:endParaRPr lang="en-US"/>
          </a:p>
        </p:txBody>
      </p:sp>
      <p:sp>
        <p:nvSpPr>
          <p:cNvPr id="5" name="Slide Number Placeholder 4"/>
          <p:cNvSpPr>
            <a:spLocks noGrp="1"/>
          </p:cNvSpPr>
          <p:nvPr>
            <p:ph type="sldNum" sz="quarter" idx="12"/>
          </p:nvPr>
        </p:nvSpPr>
        <p:spPr>
          <a:xfrm>
            <a:off x="12915900" y="9534525"/>
            <a:ext cx="4114800" cy="547688"/>
          </a:xfrm>
          <a:prstGeom prst="rect">
            <a:avLst/>
          </a:prstGeom>
        </p:spPr>
        <p:txBody>
          <a:bodyPr/>
          <a:lstStyle/>
          <a:p>
            <a:fld id="{AB9D3A82-DB68-4D47-9CEA-D9B4D5EEBA44}" type="slidenum">
              <a:rPr lang="en-US" smtClean="0"/>
              <a:t>‹#›</a:t>
            </a:fld>
            <a:endParaRPr lang="en-US"/>
          </a:p>
        </p:txBody>
      </p:sp>
    </p:spTree>
    <p:extLst>
      <p:ext uri="{BB962C8B-B14F-4D97-AF65-F5344CB8AC3E}">
        <p14:creationId xmlns:p14="http://schemas.microsoft.com/office/powerpoint/2010/main" val="3141034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257300" y="9534525"/>
            <a:ext cx="4114800" cy="547688"/>
          </a:xfrm>
          <a:prstGeom prst="rect">
            <a:avLst/>
          </a:prstGeom>
        </p:spPr>
        <p:txBody>
          <a:bodyPr/>
          <a:lstStyle/>
          <a:p>
            <a:fld id="{C787A984-37AA-4C92-A9AF-42D46212699C}" type="datetimeFigureOut">
              <a:rPr lang="en-US" smtClean="0"/>
              <a:t>5/22/2019</a:t>
            </a:fld>
            <a:endParaRPr lang="en-US"/>
          </a:p>
        </p:txBody>
      </p:sp>
      <p:sp>
        <p:nvSpPr>
          <p:cNvPr id="3" name="Footer Placeholder 2"/>
          <p:cNvSpPr>
            <a:spLocks noGrp="1"/>
          </p:cNvSpPr>
          <p:nvPr>
            <p:ph type="ftr" sz="quarter" idx="11"/>
          </p:nvPr>
        </p:nvSpPr>
        <p:spPr>
          <a:xfrm>
            <a:off x="6057900" y="9534525"/>
            <a:ext cx="6172200" cy="547688"/>
          </a:xfrm>
          <a:prstGeom prst="rect">
            <a:avLst/>
          </a:prstGeom>
        </p:spPr>
        <p:txBody>
          <a:bodyPr/>
          <a:lstStyle/>
          <a:p>
            <a:endParaRPr lang="en-US"/>
          </a:p>
        </p:txBody>
      </p:sp>
      <p:sp>
        <p:nvSpPr>
          <p:cNvPr id="4" name="Slide Number Placeholder 3"/>
          <p:cNvSpPr>
            <a:spLocks noGrp="1"/>
          </p:cNvSpPr>
          <p:nvPr>
            <p:ph type="sldNum" sz="quarter" idx="12"/>
          </p:nvPr>
        </p:nvSpPr>
        <p:spPr>
          <a:xfrm>
            <a:off x="12915900" y="9534525"/>
            <a:ext cx="4114800" cy="547688"/>
          </a:xfrm>
          <a:prstGeom prst="rect">
            <a:avLst/>
          </a:prstGeom>
        </p:spPr>
        <p:txBody>
          <a:bodyPr/>
          <a:lstStyle/>
          <a:p>
            <a:fld id="{AB9D3A82-DB68-4D47-9CEA-D9B4D5EEBA44}" type="slidenum">
              <a:rPr lang="en-US" smtClean="0"/>
              <a:t>‹#›</a:t>
            </a:fld>
            <a:endParaRPr lang="en-US"/>
          </a:p>
        </p:txBody>
      </p:sp>
    </p:spTree>
    <p:extLst>
      <p:ext uri="{BB962C8B-B14F-4D97-AF65-F5344CB8AC3E}">
        <p14:creationId xmlns:p14="http://schemas.microsoft.com/office/powerpoint/2010/main" val="18802313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418" y="685800"/>
            <a:ext cx="5899149" cy="24003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7774518" y="1481139"/>
            <a:ext cx="9258300" cy="731043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59418" y="3086101"/>
            <a:ext cx="5899149" cy="5718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257300" y="9534525"/>
            <a:ext cx="4114800" cy="547688"/>
          </a:xfrm>
          <a:prstGeom prst="rect">
            <a:avLst/>
          </a:prstGeom>
        </p:spPr>
        <p:txBody>
          <a:bodyPr/>
          <a:lstStyle/>
          <a:p>
            <a:fld id="{C787A984-37AA-4C92-A9AF-42D46212699C}" type="datetimeFigureOut">
              <a:rPr lang="en-US" smtClean="0"/>
              <a:t>5/22/2019</a:t>
            </a:fld>
            <a:endParaRPr lang="en-US"/>
          </a:p>
        </p:txBody>
      </p:sp>
      <p:sp>
        <p:nvSpPr>
          <p:cNvPr id="6" name="Footer Placeholder 5"/>
          <p:cNvSpPr>
            <a:spLocks noGrp="1"/>
          </p:cNvSpPr>
          <p:nvPr>
            <p:ph type="ftr" sz="quarter" idx="11"/>
          </p:nvPr>
        </p:nvSpPr>
        <p:spPr>
          <a:xfrm>
            <a:off x="6057900" y="9534525"/>
            <a:ext cx="6172200" cy="547688"/>
          </a:xfrm>
          <a:prstGeom prst="rect">
            <a:avLst/>
          </a:prstGeom>
        </p:spPr>
        <p:txBody>
          <a:bodyPr/>
          <a:lstStyle/>
          <a:p>
            <a:endParaRPr lang="en-US"/>
          </a:p>
        </p:txBody>
      </p:sp>
      <p:sp>
        <p:nvSpPr>
          <p:cNvPr id="7" name="Slide Number Placeholder 6"/>
          <p:cNvSpPr>
            <a:spLocks noGrp="1"/>
          </p:cNvSpPr>
          <p:nvPr>
            <p:ph type="sldNum" sz="quarter" idx="12"/>
          </p:nvPr>
        </p:nvSpPr>
        <p:spPr>
          <a:xfrm>
            <a:off x="12915900" y="9534525"/>
            <a:ext cx="4114800" cy="547688"/>
          </a:xfrm>
          <a:prstGeom prst="rect">
            <a:avLst/>
          </a:prstGeom>
        </p:spPr>
        <p:txBody>
          <a:bodyPr/>
          <a:lstStyle/>
          <a:p>
            <a:fld id="{AB9D3A82-DB68-4D47-9CEA-D9B4D5EEBA44}" type="slidenum">
              <a:rPr lang="en-US" smtClean="0"/>
              <a:t>‹#›</a:t>
            </a:fld>
            <a:endParaRPr lang="en-US"/>
          </a:p>
        </p:txBody>
      </p:sp>
    </p:spTree>
    <p:extLst>
      <p:ext uri="{BB962C8B-B14F-4D97-AF65-F5344CB8AC3E}">
        <p14:creationId xmlns:p14="http://schemas.microsoft.com/office/powerpoint/2010/main" val="1939784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57300" y="547689"/>
            <a:ext cx="15773400" cy="1989137"/>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257300" y="2738438"/>
            <a:ext cx="15773400" cy="65278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257300" y="9534525"/>
            <a:ext cx="4114800" cy="547688"/>
          </a:xfrm>
          <a:prstGeom prst="rect">
            <a:avLst/>
          </a:prstGeom>
        </p:spPr>
        <p:txBody>
          <a:bodyPr/>
          <a:lstStyle/>
          <a:p>
            <a:fld id="{07F1582A-1EBB-4DA3-B19A-C7DD0588AA5C}" type="datetimeFigureOut">
              <a:rPr lang="en-US" smtClean="0"/>
              <a:t>5/22/2019</a:t>
            </a:fld>
            <a:endParaRPr lang="en-US"/>
          </a:p>
        </p:txBody>
      </p:sp>
      <p:sp>
        <p:nvSpPr>
          <p:cNvPr id="5" name="Footer Placeholder 4"/>
          <p:cNvSpPr>
            <a:spLocks noGrp="1"/>
          </p:cNvSpPr>
          <p:nvPr>
            <p:ph type="ftr" sz="quarter" idx="11"/>
          </p:nvPr>
        </p:nvSpPr>
        <p:spPr>
          <a:xfrm>
            <a:off x="6057900" y="9534525"/>
            <a:ext cx="6172200" cy="547688"/>
          </a:xfrm>
          <a:prstGeom prst="rect">
            <a:avLst/>
          </a:prstGeom>
        </p:spPr>
        <p:txBody>
          <a:bodyPr/>
          <a:lstStyle/>
          <a:p>
            <a:endParaRPr lang="en-US"/>
          </a:p>
        </p:txBody>
      </p:sp>
      <p:sp>
        <p:nvSpPr>
          <p:cNvPr id="6" name="Slide Number Placeholder 5"/>
          <p:cNvSpPr>
            <a:spLocks noGrp="1"/>
          </p:cNvSpPr>
          <p:nvPr>
            <p:ph type="sldNum" sz="quarter" idx="12"/>
          </p:nvPr>
        </p:nvSpPr>
        <p:spPr>
          <a:xfrm>
            <a:off x="12915900" y="9534525"/>
            <a:ext cx="4114800" cy="547688"/>
          </a:xfrm>
          <a:prstGeom prst="rect">
            <a:avLst/>
          </a:prstGeom>
        </p:spPr>
        <p:txBody>
          <a:bodyPr/>
          <a:lstStyle/>
          <a:p>
            <a:fld id="{A42E6348-1B51-43B5-8CCA-B0857A01E1BE}" type="slidenum">
              <a:rPr lang="en-US" smtClean="0"/>
              <a:t>‹#›</a:t>
            </a:fld>
            <a:endParaRPr lang="en-US"/>
          </a:p>
        </p:txBody>
      </p:sp>
    </p:spTree>
    <p:extLst>
      <p:ext uri="{BB962C8B-B14F-4D97-AF65-F5344CB8AC3E}">
        <p14:creationId xmlns:p14="http://schemas.microsoft.com/office/powerpoint/2010/main" val="3878707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418" y="685800"/>
            <a:ext cx="5899149" cy="24003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7774518" y="1481139"/>
            <a:ext cx="9258300" cy="731043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259418" y="3086101"/>
            <a:ext cx="5899149" cy="5718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257300" y="9534525"/>
            <a:ext cx="4114800" cy="547688"/>
          </a:xfrm>
          <a:prstGeom prst="rect">
            <a:avLst/>
          </a:prstGeom>
        </p:spPr>
        <p:txBody>
          <a:bodyPr/>
          <a:lstStyle/>
          <a:p>
            <a:fld id="{C787A984-37AA-4C92-A9AF-42D46212699C}" type="datetimeFigureOut">
              <a:rPr lang="en-US" smtClean="0"/>
              <a:t>5/22/2019</a:t>
            </a:fld>
            <a:endParaRPr lang="en-US"/>
          </a:p>
        </p:txBody>
      </p:sp>
      <p:sp>
        <p:nvSpPr>
          <p:cNvPr id="6" name="Footer Placeholder 5"/>
          <p:cNvSpPr>
            <a:spLocks noGrp="1"/>
          </p:cNvSpPr>
          <p:nvPr>
            <p:ph type="ftr" sz="quarter" idx="11"/>
          </p:nvPr>
        </p:nvSpPr>
        <p:spPr>
          <a:xfrm>
            <a:off x="6057900" y="9534525"/>
            <a:ext cx="6172200" cy="547688"/>
          </a:xfrm>
          <a:prstGeom prst="rect">
            <a:avLst/>
          </a:prstGeom>
        </p:spPr>
        <p:txBody>
          <a:bodyPr/>
          <a:lstStyle/>
          <a:p>
            <a:endParaRPr lang="en-US"/>
          </a:p>
        </p:txBody>
      </p:sp>
      <p:sp>
        <p:nvSpPr>
          <p:cNvPr id="7" name="Slide Number Placeholder 6"/>
          <p:cNvSpPr>
            <a:spLocks noGrp="1"/>
          </p:cNvSpPr>
          <p:nvPr>
            <p:ph type="sldNum" sz="quarter" idx="12"/>
          </p:nvPr>
        </p:nvSpPr>
        <p:spPr>
          <a:xfrm>
            <a:off x="12915900" y="9534525"/>
            <a:ext cx="4114800" cy="547688"/>
          </a:xfrm>
          <a:prstGeom prst="rect">
            <a:avLst/>
          </a:prstGeom>
        </p:spPr>
        <p:txBody>
          <a:bodyPr/>
          <a:lstStyle/>
          <a:p>
            <a:fld id="{AB9D3A82-DB68-4D47-9CEA-D9B4D5EEBA44}" type="slidenum">
              <a:rPr lang="en-US" smtClean="0"/>
              <a:t>‹#›</a:t>
            </a:fld>
            <a:endParaRPr lang="en-US"/>
          </a:p>
        </p:txBody>
      </p:sp>
    </p:spTree>
    <p:extLst>
      <p:ext uri="{BB962C8B-B14F-4D97-AF65-F5344CB8AC3E}">
        <p14:creationId xmlns:p14="http://schemas.microsoft.com/office/powerpoint/2010/main" val="14829155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257300" y="547689"/>
            <a:ext cx="15773400" cy="1989137"/>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257300" y="2738438"/>
            <a:ext cx="15773400" cy="6527800"/>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257300" y="9534525"/>
            <a:ext cx="4114800" cy="547688"/>
          </a:xfrm>
          <a:prstGeom prst="rect">
            <a:avLst/>
          </a:prstGeom>
        </p:spPr>
        <p:txBody>
          <a:bodyPr/>
          <a:lstStyle/>
          <a:p>
            <a:fld id="{C787A984-37AA-4C92-A9AF-42D46212699C}" type="datetimeFigureOut">
              <a:rPr lang="en-US" smtClean="0"/>
              <a:t>5/22/2019</a:t>
            </a:fld>
            <a:endParaRPr lang="en-US"/>
          </a:p>
        </p:txBody>
      </p:sp>
      <p:sp>
        <p:nvSpPr>
          <p:cNvPr id="5" name="Footer Placeholder 4"/>
          <p:cNvSpPr>
            <a:spLocks noGrp="1"/>
          </p:cNvSpPr>
          <p:nvPr>
            <p:ph type="ftr" sz="quarter" idx="11"/>
          </p:nvPr>
        </p:nvSpPr>
        <p:spPr>
          <a:xfrm>
            <a:off x="6057900" y="9534525"/>
            <a:ext cx="6172200" cy="547688"/>
          </a:xfrm>
          <a:prstGeom prst="rect">
            <a:avLst/>
          </a:prstGeom>
        </p:spPr>
        <p:txBody>
          <a:bodyPr/>
          <a:lstStyle/>
          <a:p>
            <a:endParaRPr lang="en-US"/>
          </a:p>
        </p:txBody>
      </p:sp>
      <p:sp>
        <p:nvSpPr>
          <p:cNvPr id="6" name="Slide Number Placeholder 5"/>
          <p:cNvSpPr>
            <a:spLocks noGrp="1"/>
          </p:cNvSpPr>
          <p:nvPr>
            <p:ph type="sldNum" sz="quarter" idx="12"/>
          </p:nvPr>
        </p:nvSpPr>
        <p:spPr>
          <a:xfrm>
            <a:off x="12915900" y="9534525"/>
            <a:ext cx="4114800" cy="547688"/>
          </a:xfrm>
          <a:prstGeom prst="rect">
            <a:avLst/>
          </a:prstGeom>
        </p:spPr>
        <p:txBody>
          <a:bodyPr/>
          <a:lstStyle/>
          <a:p>
            <a:fld id="{AB9D3A82-DB68-4D47-9CEA-D9B4D5EEBA44}" type="slidenum">
              <a:rPr lang="en-US" smtClean="0"/>
              <a:t>‹#›</a:t>
            </a:fld>
            <a:endParaRPr lang="en-US"/>
          </a:p>
        </p:txBody>
      </p:sp>
    </p:spTree>
    <p:extLst>
      <p:ext uri="{BB962C8B-B14F-4D97-AF65-F5344CB8AC3E}">
        <p14:creationId xmlns:p14="http://schemas.microsoft.com/office/powerpoint/2010/main" val="36184209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1" y="547688"/>
            <a:ext cx="3943349" cy="871855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257300" y="547688"/>
            <a:ext cx="11626851" cy="8718550"/>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257300" y="9534525"/>
            <a:ext cx="4114800" cy="547688"/>
          </a:xfrm>
          <a:prstGeom prst="rect">
            <a:avLst/>
          </a:prstGeom>
        </p:spPr>
        <p:txBody>
          <a:bodyPr/>
          <a:lstStyle/>
          <a:p>
            <a:fld id="{C787A984-37AA-4C92-A9AF-42D46212699C}" type="datetimeFigureOut">
              <a:rPr lang="en-US" smtClean="0"/>
              <a:t>5/22/2019</a:t>
            </a:fld>
            <a:endParaRPr lang="en-US"/>
          </a:p>
        </p:txBody>
      </p:sp>
      <p:sp>
        <p:nvSpPr>
          <p:cNvPr id="5" name="Footer Placeholder 4"/>
          <p:cNvSpPr>
            <a:spLocks noGrp="1"/>
          </p:cNvSpPr>
          <p:nvPr>
            <p:ph type="ftr" sz="quarter" idx="11"/>
          </p:nvPr>
        </p:nvSpPr>
        <p:spPr>
          <a:xfrm>
            <a:off x="6057900" y="9534525"/>
            <a:ext cx="6172200" cy="547688"/>
          </a:xfrm>
          <a:prstGeom prst="rect">
            <a:avLst/>
          </a:prstGeom>
        </p:spPr>
        <p:txBody>
          <a:bodyPr/>
          <a:lstStyle/>
          <a:p>
            <a:endParaRPr lang="en-US"/>
          </a:p>
        </p:txBody>
      </p:sp>
      <p:sp>
        <p:nvSpPr>
          <p:cNvPr id="6" name="Slide Number Placeholder 5"/>
          <p:cNvSpPr>
            <a:spLocks noGrp="1"/>
          </p:cNvSpPr>
          <p:nvPr>
            <p:ph type="sldNum" sz="quarter" idx="12"/>
          </p:nvPr>
        </p:nvSpPr>
        <p:spPr>
          <a:xfrm>
            <a:off x="12915900" y="9534525"/>
            <a:ext cx="4114800" cy="547688"/>
          </a:xfrm>
          <a:prstGeom prst="rect">
            <a:avLst/>
          </a:prstGeom>
        </p:spPr>
        <p:txBody>
          <a:bodyPr/>
          <a:lstStyle/>
          <a:p>
            <a:fld id="{AB9D3A82-DB68-4D47-9CEA-D9B4D5EEBA44}" type="slidenum">
              <a:rPr lang="en-US" smtClean="0"/>
              <a:t>‹#›</a:t>
            </a:fld>
            <a:endParaRPr lang="en-US"/>
          </a:p>
        </p:txBody>
      </p:sp>
    </p:spTree>
    <p:extLst>
      <p:ext uri="{BB962C8B-B14F-4D97-AF65-F5344CB8AC3E}">
        <p14:creationId xmlns:p14="http://schemas.microsoft.com/office/powerpoint/2010/main" val="41273904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Rectangle 10"/>
          <p:cNvSpPr/>
          <p:nvPr userDrawn="1"/>
        </p:nvSpPr>
        <p:spPr>
          <a:xfrm>
            <a:off x="978919" y="821532"/>
            <a:ext cx="60959" cy="12104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latin typeface="Segoe UI Light" panose="020B0502040204020203" pitchFamily="34" charset="0"/>
              <a:cs typeface="Segoe UI Light" panose="020B0502040204020203" pitchFamily="34" charset="0"/>
            </a:endParaRPr>
          </a:p>
        </p:txBody>
      </p:sp>
      <p:sp>
        <p:nvSpPr>
          <p:cNvPr id="13" name="Text Placeholder 2"/>
          <p:cNvSpPr>
            <a:spLocks noGrp="1"/>
          </p:cNvSpPr>
          <p:nvPr>
            <p:ph type="body" idx="1"/>
          </p:nvPr>
        </p:nvSpPr>
        <p:spPr>
          <a:xfrm>
            <a:off x="1251106" y="1430566"/>
            <a:ext cx="16430116" cy="514354"/>
          </a:xfrm>
        </p:spPr>
        <p:txBody>
          <a:bodyPr anchor="b">
            <a:normAutofit/>
          </a:bodyPr>
          <a:lstStyle>
            <a:lvl1pPr marL="0" indent="0">
              <a:buNone/>
              <a:defRPr sz="2500">
                <a:solidFill>
                  <a:schemeClr val="bg1"/>
                </a:solidFill>
                <a:latin typeface="Segoe UI" panose="020B0502040204020203" pitchFamily="34" charset="0"/>
                <a:cs typeface="Segoe UI" panose="020B0502040204020203" pitchFamily="34" charset="0"/>
              </a:defRPr>
            </a:lvl1pPr>
            <a:lvl2pPr marL="816402" indent="0">
              <a:buNone/>
              <a:defRPr sz="3200">
                <a:solidFill>
                  <a:schemeClr val="tx1">
                    <a:tint val="75000"/>
                  </a:schemeClr>
                </a:solidFill>
              </a:defRPr>
            </a:lvl2pPr>
            <a:lvl3pPr marL="1632803" indent="0">
              <a:buNone/>
              <a:defRPr sz="2900">
                <a:solidFill>
                  <a:schemeClr val="tx1">
                    <a:tint val="75000"/>
                  </a:schemeClr>
                </a:solidFill>
              </a:defRPr>
            </a:lvl3pPr>
            <a:lvl4pPr marL="2449205" indent="0">
              <a:buNone/>
              <a:defRPr sz="2500">
                <a:solidFill>
                  <a:schemeClr val="tx1">
                    <a:tint val="75000"/>
                  </a:schemeClr>
                </a:solidFill>
              </a:defRPr>
            </a:lvl4pPr>
            <a:lvl5pPr marL="3265606" indent="0">
              <a:buNone/>
              <a:defRPr sz="2500">
                <a:solidFill>
                  <a:schemeClr val="tx1">
                    <a:tint val="75000"/>
                  </a:schemeClr>
                </a:solidFill>
              </a:defRPr>
            </a:lvl5pPr>
            <a:lvl6pPr marL="4082009" indent="0">
              <a:buNone/>
              <a:defRPr sz="2500">
                <a:solidFill>
                  <a:schemeClr val="tx1">
                    <a:tint val="75000"/>
                  </a:schemeClr>
                </a:solidFill>
              </a:defRPr>
            </a:lvl6pPr>
            <a:lvl7pPr marL="4898410" indent="0">
              <a:buNone/>
              <a:defRPr sz="2500">
                <a:solidFill>
                  <a:schemeClr val="tx1">
                    <a:tint val="75000"/>
                  </a:schemeClr>
                </a:solidFill>
              </a:defRPr>
            </a:lvl7pPr>
            <a:lvl8pPr marL="5714812" indent="0">
              <a:buNone/>
              <a:defRPr sz="2500">
                <a:solidFill>
                  <a:schemeClr val="tx1">
                    <a:tint val="75000"/>
                  </a:schemeClr>
                </a:solidFill>
              </a:defRPr>
            </a:lvl8pPr>
            <a:lvl9pPr marL="6531213" indent="0">
              <a:buNone/>
              <a:defRPr sz="2500">
                <a:solidFill>
                  <a:schemeClr val="tx1">
                    <a:tint val="75000"/>
                  </a:schemeClr>
                </a:solidFill>
              </a:defRPr>
            </a:lvl9pPr>
          </a:lstStyle>
          <a:p>
            <a:pPr lvl="0"/>
            <a:r>
              <a:rPr lang="en-US" dirty="0"/>
              <a:t>Click to edit Master text styles</a:t>
            </a:r>
          </a:p>
        </p:txBody>
      </p:sp>
      <p:sp>
        <p:nvSpPr>
          <p:cNvPr id="14" name="Title 1"/>
          <p:cNvSpPr>
            <a:spLocks noGrp="1"/>
          </p:cNvSpPr>
          <p:nvPr>
            <p:ph type="title"/>
          </p:nvPr>
        </p:nvSpPr>
        <p:spPr>
          <a:xfrm>
            <a:off x="1222023" y="676574"/>
            <a:ext cx="16459200" cy="857698"/>
          </a:xfrm>
          <a:prstGeom prst="rect">
            <a:avLst/>
          </a:prstGeom>
        </p:spPr>
        <p:txBody>
          <a:bodyPr>
            <a:normAutofit/>
          </a:bodyPr>
          <a:lstStyle>
            <a:lvl1pPr algn="l">
              <a:defRPr sz="6000">
                <a:solidFill>
                  <a:schemeClr val="bg1"/>
                </a:solidFill>
                <a:latin typeface="Franklin Gothic Heavy" panose="020B0903020102020204" pitchFamily="34" charset="0"/>
              </a:defRPr>
            </a:lvl1pPr>
          </a:lstStyle>
          <a:p>
            <a:r>
              <a:rPr lang="en-US" dirty="0"/>
              <a:t>Click to edit Master title style</a:t>
            </a:r>
          </a:p>
        </p:txBody>
      </p:sp>
      <p:pic>
        <p:nvPicPr>
          <p:cNvPr id="6" name="Picture 5">
            <a:extLst>
              <a:ext uri="{FF2B5EF4-FFF2-40B4-BE49-F238E27FC236}">
                <a16:creationId xmlns:a16="http://schemas.microsoft.com/office/drawing/2014/main" id="{1604A11B-3105-4D0C-809E-6FE54476B1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3200" y="-34285"/>
            <a:ext cx="2635250" cy="1011902"/>
          </a:xfrm>
          <a:prstGeom prst="rect">
            <a:avLst/>
          </a:prstGeom>
        </p:spPr>
      </p:pic>
    </p:spTree>
    <p:extLst>
      <p:ext uri="{BB962C8B-B14F-4D97-AF65-F5344CB8AC3E}">
        <p14:creationId xmlns:p14="http://schemas.microsoft.com/office/powerpoint/2010/main" val="12011170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48480C-316D-A14C-B88F-A098D6111EE5}" type="datetimeFigureOut">
              <a:rPr lang="en-US" smtClean="0"/>
              <a:pPr/>
              <a:t>5/22/2019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34B56E-5A1D-C54F-A24F-E5683B75227E}" type="slidenum">
              <a:rPr lang="en-US" smtClean="0"/>
              <a:pPr/>
              <a:t>‹#›</a:t>
            </a:fld>
            <a:endParaRPr lang="en-US"/>
          </a:p>
        </p:txBody>
      </p:sp>
    </p:spTree>
    <p:extLst>
      <p:ext uri="{BB962C8B-B14F-4D97-AF65-F5344CB8AC3E}">
        <p14:creationId xmlns:p14="http://schemas.microsoft.com/office/powerpoint/2010/main" val="37059184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627" y="6610355"/>
            <a:ext cx="15544800" cy="2043113"/>
          </a:xfrm>
        </p:spPr>
        <p:txBody>
          <a:bodyPr anchor="t"/>
          <a:lstStyle>
            <a:lvl1pPr algn="l">
              <a:defRPr sz="7100" b="1" cap="all"/>
            </a:lvl1pPr>
          </a:lstStyle>
          <a:p>
            <a:r>
              <a:rPr lang="en-US"/>
              <a:t>Click to edit Master title style</a:t>
            </a:r>
          </a:p>
        </p:txBody>
      </p:sp>
      <p:sp>
        <p:nvSpPr>
          <p:cNvPr id="3" name="Text Placeholder 2"/>
          <p:cNvSpPr>
            <a:spLocks noGrp="1"/>
          </p:cNvSpPr>
          <p:nvPr>
            <p:ph type="body" idx="1"/>
          </p:nvPr>
        </p:nvSpPr>
        <p:spPr>
          <a:xfrm>
            <a:off x="1444627" y="4360074"/>
            <a:ext cx="15544800" cy="2250281"/>
          </a:xfrm>
        </p:spPr>
        <p:txBody>
          <a:bodyPr anchor="b"/>
          <a:lstStyle>
            <a:lvl1pPr marL="0" indent="0">
              <a:buNone/>
              <a:defRPr sz="3600">
                <a:solidFill>
                  <a:schemeClr val="tx1">
                    <a:tint val="75000"/>
                  </a:schemeClr>
                </a:solidFill>
              </a:defRPr>
            </a:lvl1pPr>
            <a:lvl2pPr marL="816402" indent="0">
              <a:buNone/>
              <a:defRPr sz="3200">
                <a:solidFill>
                  <a:schemeClr val="tx1">
                    <a:tint val="75000"/>
                  </a:schemeClr>
                </a:solidFill>
              </a:defRPr>
            </a:lvl2pPr>
            <a:lvl3pPr marL="1632803" indent="0">
              <a:buNone/>
              <a:defRPr sz="2900">
                <a:solidFill>
                  <a:schemeClr val="tx1">
                    <a:tint val="75000"/>
                  </a:schemeClr>
                </a:solidFill>
              </a:defRPr>
            </a:lvl3pPr>
            <a:lvl4pPr marL="2449205" indent="0">
              <a:buNone/>
              <a:defRPr sz="2500">
                <a:solidFill>
                  <a:schemeClr val="tx1">
                    <a:tint val="75000"/>
                  </a:schemeClr>
                </a:solidFill>
              </a:defRPr>
            </a:lvl4pPr>
            <a:lvl5pPr marL="3265606" indent="0">
              <a:buNone/>
              <a:defRPr sz="2500">
                <a:solidFill>
                  <a:schemeClr val="tx1">
                    <a:tint val="75000"/>
                  </a:schemeClr>
                </a:solidFill>
              </a:defRPr>
            </a:lvl5pPr>
            <a:lvl6pPr marL="4082009" indent="0">
              <a:buNone/>
              <a:defRPr sz="2500">
                <a:solidFill>
                  <a:schemeClr val="tx1">
                    <a:tint val="75000"/>
                  </a:schemeClr>
                </a:solidFill>
              </a:defRPr>
            </a:lvl6pPr>
            <a:lvl7pPr marL="4898410" indent="0">
              <a:buNone/>
              <a:defRPr sz="2500">
                <a:solidFill>
                  <a:schemeClr val="tx1">
                    <a:tint val="75000"/>
                  </a:schemeClr>
                </a:solidFill>
              </a:defRPr>
            </a:lvl7pPr>
            <a:lvl8pPr marL="5714812" indent="0">
              <a:buNone/>
              <a:defRPr sz="2500">
                <a:solidFill>
                  <a:schemeClr val="tx1">
                    <a:tint val="75000"/>
                  </a:schemeClr>
                </a:solidFill>
              </a:defRPr>
            </a:lvl8pPr>
            <a:lvl9pPr marL="6531213" indent="0">
              <a:buNone/>
              <a:defRPr sz="25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48480C-316D-A14C-B88F-A098D6111EE5}" type="datetimeFigureOut">
              <a:rPr lang="en-US" smtClean="0"/>
              <a:pPr/>
              <a:t>5/22/2019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34B56E-5A1D-C54F-A24F-E5683B75227E}" type="slidenum">
              <a:rPr lang="en-US" smtClean="0"/>
              <a:pPr/>
              <a:t>‹#›</a:t>
            </a:fld>
            <a:endParaRPr lang="en-US"/>
          </a:p>
        </p:txBody>
      </p:sp>
    </p:spTree>
    <p:extLst>
      <p:ext uri="{BB962C8B-B14F-4D97-AF65-F5344CB8AC3E}">
        <p14:creationId xmlns:p14="http://schemas.microsoft.com/office/powerpoint/2010/main" val="22983775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828800" y="3600454"/>
            <a:ext cx="16306800" cy="10184607"/>
          </a:xfrm>
        </p:spPr>
        <p:txBody>
          <a:bodyPr/>
          <a:lstStyle>
            <a:lvl1pPr>
              <a:defRPr sz="5000"/>
            </a:lvl1pPr>
            <a:lvl2pPr>
              <a:defRPr sz="43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8440400" y="3600454"/>
            <a:ext cx="16306800" cy="10184607"/>
          </a:xfrm>
        </p:spPr>
        <p:txBody>
          <a:bodyPr/>
          <a:lstStyle>
            <a:lvl1pPr>
              <a:defRPr sz="5000"/>
            </a:lvl1pPr>
            <a:lvl2pPr>
              <a:defRPr sz="43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48480C-316D-A14C-B88F-A098D6111EE5}" type="datetimeFigureOut">
              <a:rPr lang="en-US" smtClean="0"/>
              <a:pPr/>
              <a:t>5/22/2019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34B56E-5A1D-C54F-A24F-E5683B75227E}" type="slidenum">
              <a:rPr lang="en-US" smtClean="0"/>
              <a:pPr/>
              <a:t>‹#›</a:t>
            </a:fld>
            <a:endParaRPr lang="en-US"/>
          </a:p>
        </p:txBody>
      </p:sp>
    </p:spTree>
    <p:extLst>
      <p:ext uri="{BB962C8B-B14F-4D97-AF65-F5344CB8AC3E}">
        <p14:creationId xmlns:p14="http://schemas.microsoft.com/office/powerpoint/2010/main" val="34663435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411957"/>
            <a:ext cx="16459200" cy="17145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0" y="2302674"/>
            <a:ext cx="8080376" cy="959643"/>
          </a:xfrm>
        </p:spPr>
        <p:txBody>
          <a:bodyPr anchor="b"/>
          <a:lstStyle>
            <a:lvl1pPr marL="0" indent="0">
              <a:buNone/>
              <a:defRPr sz="4300" b="1"/>
            </a:lvl1pPr>
            <a:lvl2pPr marL="816402" indent="0">
              <a:buNone/>
              <a:defRPr sz="3600" b="1"/>
            </a:lvl2pPr>
            <a:lvl3pPr marL="1632803" indent="0">
              <a:buNone/>
              <a:defRPr sz="3200" b="1"/>
            </a:lvl3pPr>
            <a:lvl4pPr marL="2449205" indent="0">
              <a:buNone/>
              <a:defRPr sz="2900" b="1"/>
            </a:lvl4pPr>
            <a:lvl5pPr marL="3265606" indent="0">
              <a:buNone/>
              <a:defRPr sz="2900" b="1"/>
            </a:lvl5pPr>
            <a:lvl6pPr marL="4082009" indent="0">
              <a:buNone/>
              <a:defRPr sz="2900" b="1"/>
            </a:lvl6pPr>
            <a:lvl7pPr marL="4898410" indent="0">
              <a:buNone/>
              <a:defRPr sz="2900" b="1"/>
            </a:lvl7pPr>
            <a:lvl8pPr marL="5714812" indent="0">
              <a:buNone/>
              <a:defRPr sz="2900" b="1"/>
            </a:lvl8pPr>
            <a:lvl9pPr marL="6531213" indent="0">
              <a:buNone/>
              <a:defRPr sz="2900" b="1"/>
            </a:lvl9pPr>
          </a:lstStyle>
          <a:p>
            <a:pPr lvl="0"/>
            <a:r>
              <a:rPr lang="en-US"/>
              <a:t>Click to edit Master text styles</a:t>
            </a:r>
          </a:p>
        </p:txBody>
      </p:sp>
      <p:sp>
        <p:nvSpPr>
          <p:cNvPr id="4" name="Content Placeholder 3"/>
          <p:cNvSpPr>
            <a:spLocks noGrp="1"/>
          </p:cNvSpPr>
          <p:nvPr>
            <p:ph sz="half" idx="2"/>
          </p:nvPr>
        </p:nvSpPr>
        <p:spPr>
          <a:xfrm>
            <a:off x="914400" y="3262313"/>
            <a:ext cx="8080376" cy="5926932"/>
          </a:xfrm>
        </p:spPr>
        <p:txBody>
          <a:bodyPr/>
          <a:lstStyle>
            <a:lvl1pPr>
              <a:defRPr sz="4300"/>
            </a:lvl1pPr>
            <a:lvl2pPr>
              <a:defRPr sz="36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290053" y="2302674"/>
            <a:ext cx="8083551" cy="959643"/>
          </a:xfrm>
        </p:spPr>
        <p:txBody>
          <a:bodyPr anchor="b"/>
          <a:lstStyle>
            <a:lvl1pPr marL="0" indent="0">
              <a:buNone/>
              <a:defRPr sz="4300" b="1"/>
            </a:lvl1pPr>
            <a:lvl2pPr marL="816402" indent="0">
              <a:buNone/>
              <a:defRPr sz="3600" b="1"/>
            </a:lvl2pPr>
            <a:lvl3pPr marL="1632803" indent="0">
              <a:buNone/>
              <a:defRPr sz="3200" b="1"/>
            </a:lvl3pPr>
            <a:lvl4pPr marL="2449205" indent="0">
              <a:buNone/>
              <a:defRPr sz="2900" b="1"/>
            </a:lvl4pPr>
            <a:lvl5pPr marL="3265606" indent="0">
              <a:buNone/>
              <a:defRPr sz="2900" b="1"/>
            </a:lvl5pPr>
            <a:lvl6pPr marL="4082009" indent="0">
              <a:buNone/>
              <a:defRPr sz="2900" b="1"/>
            </a:lvl6pPr>
            <a:lvl7pPr marL="4898410" indent="0">
              <a:buNone/>
              <a:defRPr sz="2900" b="1"/>
            </a:lvl7pPr>
            <a:lvl8pPr marL="5714812" indent="0">
              <a:buNone/>
              <a:defRPr sz="2900" b="1"/>
            </a:lvl8pPr>
            <a:lvl9pPr marL="6531213" indent="0">
              <a:buNone/>
              <a:defRPr sz="2900" b="1"/>
            </a:lvl9pPr>
          </a:lstStyle>
          <a:p>
            <a:pPr lvl="0"/>
            <a:r>
              <a:rPr lang="en-US"/>
              <a:t>Click to edit Master text styles</a:t>
            </a:r>
          </a:p>
        </p:txBody>
      </p:sp>
      <p:sp>
        <p:nvSpPr>
          <p:cNvPr id="6" name="Content Placeholder 5"/>
          <p:cNvSpPr>
            <a:spLocks noGrp="1"/>
          </p:cNvSpPr>
          <p:nvPr>
            <p:ph sz="quarter" idx="4"/>
          </p:nvPr>
        </p:nvSpPr>
        <p:spPr>
          <a:xfrm>
            <a:off x="9290053" y="3262313"/>
            <a:ext cx="8083551" cy="5926932"/>
          </a:xfrm>
        </p:spPr>
        <p:txBody>
          <a:bodyPr/>
          <a:lstStyle>
            <a:lvl1pPr>
              <a:defRPr sz="4300"/>
            </a:lvl1pPr>
            <a:lvl2pPr>
              <a:defRPr sz="36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48480C-316D-A14C-B88F-A098D6111EE5}" type="datetimeFigureOut">
              <a:rPr lang="en-US" smtClean="0"/>
              <a:pPr/>
              <a:t>5/22/2019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34B56E-5A1D-C54F-A24F-E5683B75227E}" type="slidenum">
              <a:rPr lang="en-US" smtClean="0"/>
              <a:pPr/>
              <a:t>‹#›</a:t>
            </a:fld>
            <a:endParaRPr lang="en-US"/>
          </a:p>
        </p:txBody>
      </p:sp>
    </p:spTree>
    <p:extLst>
      <p:ext uri="{BB962C8B-B14F-4D97-AF65-F5344CB8AC3E}">
        <p14:creationId xmlns:p14="http://schemas.microsoft.com/office/powerpoint/2010/main" val="37123889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48480C-316D-A14C-B88F-A098D6111EE5}" type="datetimeFigureOut">
              <a:rPr lang="en-US" smtClean="0"/>
              <a:pPr/>
              <a:t>5/22/2019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34B56E-5A1D-C54F-A24F-E5683B75227E}" type="slidenum">
              <a:rPr lang="en-US" smtClean="0"/>
              <a:pPr/>
              <a:t>‹#›</a:t>
            </a:fld>
            <a:endParaRPr lang="en-US"/>
          </a:p>
        </p:txBody>
      </p:sp>
    </p:spTree>
    <p:extLst>
      <p:ext uri="{BB962C8B-B14F-4D97-AF65-F5344CB8AC3E}">
        <p14:creationId xmlns:p14="http://schemas.microsoft.com/office/powerpoint/2010/main" val="6707951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48480C-316D-A14C-B88F-A098D6111EE5}" type="datetimeFigureOut">
              <a:rPr lang="en-US" smtClean="0"/>
              <a:pPr/>
              <a:t>5/22/2019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34B56E-5A1D-C54F-A24F-E5683B75227E}" type="slidenum">
              <a:rPr lang="en-US" smtClean="0"/>
              <a:pPr/>
              <a:t>‹#›</a:t>
            </a:fld>
            <a:endParaRPr lang="en-US"/>
          </a:p>
        </p:txBody>
      </p:sp>
    </p:spTree>
    <p:extLst>
      <p:ext uri="{BB962C8B-B14F-4D97-AF65-F5344CB8AC3E}">
        <p14:creationId xmlns:p14="http://schemas.microsoft.com/office/powerpoint/2010/main" val="1530709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8833" y="2565401"/>
            <a:ext cx="15773400" cy="4278313"/>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1248833" y="6884989"/>
            <a:ext cx="15773400" cy="22494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257300" y="9534525"/>
            <a:ext cx="4114800" cy="547688"/>
          </a:xfrm>
          <a:prstGeom prst="rect">
            <a:avLst/>
          </a:prstGeom>
        </p:spPr>
        <p:txBody>
          <a:bodyPr/>
          <a:lstStyle/>
          <a:p>
            <a:fld id="{07F1582A-1EBB-4DA3-B19A-C7DD0588AA5C}" type="datetimeFigureOut">
              <a:rPr lang="en-US" smtClean="0"/>
              <a:t>5/22/2019</a:t>
            </a:fld>
            <a:endParaRPr lang="en-US"/>
          </a:p>
        </p:txBody>
      </p:sp>
      <p:sp>
        <p:nvSpPr>
          <p:cNvPr id="5" name="Footer Placeholder 4"/>
          <p:cNvSpPr>
            <a:spLocks noGrp="1"/>
          </p:cNvSpPr>
          <p:nvPr>
            <p:ph type="ftr" sz="quarter" idx="11"/>
          </p:nvPr>
        </p:nvSpPr>
        <p:spPr>
          <a:xfrm>
            <a:off x="6057900" y="9534525"/>
            <a:ext cx="6172200" cy="547688"/>
          </a:xfrm>
          <a:prstGeom prst="rect">
            <a:avLst/>
          </a:prstGeom>
        </p:spPr>
        <p:txBody>
          <a:bodyPr/>
          <a:lstStyle/>
          <a:p>
            <a:endParaRPr lang="en-US"/>
          </a:p>
        </p:txBody>
      </p:sp>
      <p:sp>
        <p:nvSpPr>
          <p:cNvPr id="6" name="Slide Number Placeholder 5"/>
          <p:cNvSpPr>
            <a:spLocks noGrp="1"/>
          </p:cNvSpPr>
          <p:nvPr>
            <p:ph type="sldNum" sz="quarter" idx="12"/>
          </p:nvPr>
        </p:nvSpPr>
        <p:spPr>
          <a:xfrm>
            <a:off x="12915900" y="9534525"/>
            <a:ext cx="4114800" cy="547688"/>
          </a:xfrm>
          <a:prstGeom prst="rect">
            <a:avLst/>
          </a:prstGeom>
        </p:spPr>
        <p:txBody>
          <a:bodyPr/>
          <a:lstStyle/>
          <a:p>
            <a:fld id="{A42E6348-1B51-43B5-8CCA-B0857A01E1BE}" type="slidenum">
              <a:rPr lang="en-US" smtClean="0"/>
              <a:t>‹#›</a:t>
            </a:fld>
            <a:endParaRPr lang="en-US"/>
          </a:p>
        </p:txBody>
      </p:sp>
    </p:spTree>
    <p:extLst>
      <p:ext uri="{BB962C8B-B14F-4D97-AF65-F5344CB8AC3E}">
        <p14:creationId xmlns:p14="http://schemas.microsoft.com/office/powerpoint/2010/main" val="10367057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1" y="409579"/>
            <a:ext cx="6016627" cy="1743075"/>
          </a:xfrm>
        </p:spPr>
        <p:txBody>
          <a:bodyPr anchor="b"/>
          <a:lstStyle>
            <a:lvl1pPr algn="l">
              <a:defRPr sz="3600" b="1"/>
            </a:lvl1pPr>
          </a:lstStyle>
          <a:p>
            <a:r>
              <a:rPr lang="en-US"/>
              <a:t>Click to edit Master title style</a:t>
            </a:r>
          </a:p>
        </p:txBody>
      </p:sp>
      <p:sp>
        <p:nvSpPr>
          <p:cNvPr id="3" name="Content Placeholder 2"/>
          <p:cNvSpPr>
            <a:spLocks noGrp="1"/>
          </p:cNvSpPr>
          <p:nvPr>
            <p:ph idx="1"/>
          </p:nvPr>
        </p:nvSpPr>
        <p:spPr>
          <a:xfrm>
            <a:off x="7150102" y="409576"/>
            <a:ext cx="10223500" cy="8779670"/>
          </a:xfrm>
        </p:spPr>
        <p:txBody>
          <a:bodyPr/>
          <a:lstStyle>
            <a:lvl1pPr>
              <a:defRPr sz="5700"/>
            </a:lvl1pPr>
            <a:lvl2pPr>
              <a:defRPr sz="5000"/>
            </a:lvl2pPr>
            <a:lvl3pPr>
              <a:defRPr sz="4300"/>
            </a:lvl3pPr>
            <a:lvl4pPr>
              <a:defRPr sz="3600"/>
            </a:lvl4pPr>
            <a:lvl5pPr>
              <a:defRPr sz="3600"/>
            </a:lvl5pPr>
            <a:lvl6pPr>
              <a:defRPr sz="3600"/>
            </a:lvl6pPr>
            <a:lvl7pPr>
              <a:defRPr sz="3600"/>
            </a:lvl7pPr>
            <a:lvl8pPr>
              <a:defRPr sz="3600"/>
            </a:lvl8pPr>
            <a:lvl9pPr>
              <a:defRPr sz="3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1" y="2152655"/>
            <a:ext cx="6016627" cy="7036595"/>
          </a:xfrm>
        </p:spPr>
        <p:txBody>
          <a:bodyPr/>
          <a:lstStyle>
            <a:lvl1pPr marL="0" indent="0">
              <a:buNone/>
              <a:defRPr sz="2500"/>
            </a:lvl1pPr>
            <a:lvl2pPr marL="816402" indent="0">
              <a:buNone/>
              <a:defRPr sz="2100"/>
            </a:lvl2pPr>
            <a:lvl3pPr marL="1632803" indent="0">
              <a:buNone/>
              <a:defRPr sz="1800"/>
            </a:lvl3pPr>
            <a:lvl4pPr marL="2449205" indent="0">
              <a:buNone/>
              <a:defRPr sz="1600"/>
            </a:lvl4pPr>
            <a:lvl5pPr marL="3265606" indent="0">
              <a:buNone/>
              <a:defRPr sz="1600"/>
            </a:lvl5pPr>
            <a:lvl6pPr marL="4082009" indent="0">
              <a:buNone/>
              <a:defRPr sz="1600"/>
            </a:lvl6pPr>
            <a:lvl7pPr marL="4898410" indent="0">
              <a:buNone/>
              <a:defRPr sz="1600"/>
            </a:lvl7pPr>
            <a:lvl8pPr marL="5714812" indent="0">
              <a:buNone/>
              <a:defRPr sz="1600"/>
            </a:lvl8pPr>
            <a:lvl9pPr marL="6531213" indent="0">
              <a:buNone/>
              <a:defRPr sz="1600"/>
            </a:lvl9pPr>
          </a:lstStyle>
          <a:p>
            <a:pPr lvl="0"/>
            <a:r>
              <a:rPr lang="en-US"/>
              <a:t>Click to edit Master text styles</a:t>
            </a:r>
          </a:p>
        </p:txBody>
      </p:sp>
      <p:sp>
        <p:nvSpPr>
          <p:cNvPr id="5" name="Date Placeholder 4"/>
          <p:cNvSpPr>
            <a:spLocks noGrp="1"/>
          </p:cNvSpPr>
          <p:nvPr>
            <p:ph type="dt" sz="half" idx="10"/>
          </p:nvPr>
        </p:nvSpPr>
        <p:spPr/>
        <p:txBody>
          <a:bodyPr/>
          <a:lstStyle/>
          <a:p>
            <a:fld id="{B648480C-316D-A14C-B88F-A098D6111EE5}" type="datetimeFigureOut">
              <a:rPr lang="en-US" smtClean="0"/>
              <a:pPr/>
              <a:t>5/22/2019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34B56E-5A1D-C54F-A24F-E5683B75227E}" type="slidenum">
              <a:rPr lang="en-US" smtClean="0"/>
              <a:pPr/>
              <a:t>‹#›</a:t>
            </a:fld>
            <a:endParaRPr lang="en-US"/>
          </a:p>
        </p:txBody>
      </p:sp>
    </p:spTree>
    <p:extLst>
      <p:ext uri="{BB962C8B-B14F-4D97-AF65-F5344CB8AC3E}">
        <p14:creationId xmlns:p14="http://schemas.microsoft.com/office/powerpoint/2010/main" val="9037417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84576" y="7200904"/>
            <a:ext cx="10972800" cy="850107"/>
          </a:xfrm>
        </p:spPr>
        <p:txBody>
          <a:bodyPr anchor="b"/>
          <a:lstStyle>
            <a:lvl1pPr algn="l">
              <a:defRPr sz="3600" b="1"/>
            </a:lvl1pPr>
          </a:lstStyle>
          <a:p>
            <a:r>
              <a:rPr lang="en-US"/>
              <a:t>Click to edit Master title style</a:t>
            </a:r>
          </a:p>
        </p:txBody>
      </p:sp>
      <p:sp>
        <p:nvSpPr>
          <p:cNvPr id="3" name="Picture Placeholder 2"/>
          <p:cNvSpPr>
            <a:spLocks noGrp="1"/>
          </p:cNvSpPr>
          <p:nvPr>
            <p:ph type="pic" idx="1"/>
          </p:nvPr>
        </p:nvSpPr>
        <p:spPr>
          <a:xfrm>
            <a:off x="3584576" y="919163"/>
            <a:ext cx="10972800" cy="6172200"/>
          </a:xfrm>
        </p:spPr>
        <p:txBody>
          <a:bodyPr/>
          <a:lstStyle>
            <a:lvl1pPr marL="0" indent="0">
              <a:buNone/>
              <a:defRPr sz="5700"/>
            </a:lvl1pPr>
            <a:lvl2pPr marL="816402" indent="0">
              <a:buNone/>
              <a:defRPr sz="5000"/>
            </a:lvl2pPr>
            <a:lvl3pPr marL="1632803" indent="0">
              <a:buNone/>
              <a:defRPr sz="4300"/>
            </a:lvl3pPr>
            <a:lvl4pPr marL="2449205" indent="0">
              <a:buNone/>
              <a:defRPr sz="3600"/>
            </a:lvl4pPr>
            <a:lvl5pPr marL="3265606" indent="0">
              <a:buNone/>
              <a:defRPr sz="3600"/>
            </a:lvl5pPr>
            <a:lvl6pPr marL="4082009" indent="0">
              <a:buNone/>
              <a:defRPr sz="3600"/>
            </a:lvl6pPr>
            <a:lvl7pPr marL="4898410" indent="0">
              <a:buNone/>
              <a:defRPr sz="3600"/>
            </a:lvl7pPr>
            <a:lvl8pPr marL="5714812" indent="0">
              <a:buNone/>
              <a:defRPr sz="3600"/>
            </a:lvl8pPr>
            <a:lvl9pPr marL="6531213" indent="0">
              <a:buNone/>
              <a:defRPr sz="3600"/>
            </a:lvl9pPr>
          </a:lstStyle>
          <a:p>
            <a:endParaRPr lang="en-US"/>
          </a:p>
        </p:txBody>
      </p:sp>
      <p:sp>
        <p:nvSpPr>
          <p:cNvPr id="4" name="Text Placeholder 3"/>
          <p:cNvSpPr>
            <a:spLocks noGrp="1"/>
          </p:cNvSpPr>
          <p:nvPr>
            <p:ph type="body" sz="half" idx="2"/>
          </p:nvPr>
        </p:nvSpPr>
        <p:spPr>
          <a:xfrm>
            <a:off x="3584576" y="8051011"/>
            <a:ext cx="10972800" cy="1207293"/>
          </a:xfrm>
        </p:spPr>
        <p:txBody>
          <a:bodyPr/>
          <a:lstStyle>
            <a:lvl1pPr marL="0" indent="0">
              <a:buNone/>
              <a:defRPr sz="2500"/>
            </a:lvl1pPr>
            <a:lvl2pPr marL="816402" indent="0">
              <a:buNone/>
              <a:defRPr sz="2100"/>
            </a:lvl2pPr>
            <a:lvl3pPr marL="1632803" indent="0">
              <a:buNone/>
              <a:defRPr sz="1800"/>
            </a:lvl3pPr>
            <a:lvl4pPr marL="2449205" indent="0">
              <a:buNone/>
              <a:defRPr sz="1600"/>
            </a:lvl4pPr>
            <a:lvl5pPr marL="3265606" indent="0">
              <a:buNone/>
              <a:defRPr sz="1600"/>
            </a:lvl5pPr>
            <a:lvl6pPr marL="4082009" indent="0">
              <a:buNone/>
              <a:defRPr sz="1600"/>
            </a:lvl6pPr>
            <a:lvl7pPr marL="4898410" indent="0">
              <a:buNone/>
              <a:defRPr sz="1600"/>
            </a:lvl7pPr>
            <a:lvl8pPr marL="5714812" indent="0">
              <a:buNone/>
              <a:defRPr sz="1600"/>
            </a:lvl8pPr>
            <a:lvl9pPr marL="6531213" indent="0">
              <a:buNone/>
              <a:defRPr sz="1600"/>
            </a:lvl9pPr>
          </a:lstStyle>
          <a:p>
            <a:pPr lvl="0"/>
            <a:r>
              <a:rPr lang="en-US"/>
              <a:t>Click to edit Master text styles</a:t>
            </a:r>
          </a:p>
        </p:txBody>
      </p:sp>
      <p:sp>
        <p:nvSpPr>
          <p:cNvPr id="5" name="Date Placeholder 4"/>
          <p:cNvSpPr>
            <a:spLocks noGrp="1"/>
          </p:cNvSpPr>
          <p:nvPr>
            <p:ph type="dt" sz="half" idx="10"/>
          </p:nvPr>
        </p:nvSpPr>
        <p:spPr/>
        <p:txBody>
          <a:bodyPr/>
          <a:lstStyle/>
          <a:p>
            <a:fld id="{B648480C-316D-A14C-B88F-A098D6111EE5}" type="datetimeFigureOut">
              <a:rPr lang="en-US" smtClean="0"/>
              <a:pPr/>
              <a:t>5/22/2019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34B56E-5A1D-C54F-A24F-E5683B75227E}" type="slidenum">
              <a:rPr lang="en-US" smtClean="0"/>
              <a:pPr/>
              <a:t>‹#›</a:t>
            </a:fld>
            <a:endParaRPr lang="en-US"/>
          </a:p>
        </p:txBody>
      </p:sp>
    </p:spTree>
    <p:extLst>
      <p:ext uri="{BB962C8B-B14F-4D97-AF65-F5344CB8AC3E}">
        <p14:creationId xmlns:p14="http://schemas.microsoft.com/office/powerpoint/2010/main" val="19395807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48480C-316D-A14C-B88F-A098D6111EE5}" type="datetimeFigureOut">
              <a:rPr lang="en-US" smtClean="0"/>
              <a:pPr/>
              <a:t>5/22/2019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34B56E-5A1D-C54F-A24F-E5683B75227E}" type="slidenum">
              <a:rPr lang="en-US" smtClean="0"/>
              <a:pPr/>
              <a:t>‹#›</a:t>
            </a:fld>
            <a:endParaRPr lang="en-US"/>
          </a:p>
        </p:txBody>
      </p:sp>
    </p:spTree>
    <p:extLst>
      <p:ext uri="{BB962C8B-B14F-4D97-AF65-F5344CB8AC3E}">
        <p14:creationId xmlns:p14="http://schemas.microsoft.com/office/powerpoint/2010/main" val="11534612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517600" y="619125"/>
            <a:ext cx="8229600" cy="1316593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828800" y="619125"/>
            <a:ext cx="24384000" cy="1316593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48480C-316D-A14C-B88F-A098D6111EE5}" type="datetimeFigureOut">
              <a:rPr lang="en-US" smtClean="0"/>
              <a:pPr/>
              <a:t>5/22/2019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34B56E-5A1D-C54F-A24F-E5683B75227E}" type="slidenum">
              <a:rPr lang="en-US" smtClean="0"/>
              <a:pPr/>
              <a:t>‹#›</a:t>
            </a:fld>
            <a:endParaRPr lang="en-US"/>
          </a:p>
        </p:txBody>
      </p:sp>
    </p:spTree>
    <p:extLst>
      <p:ext uri="{BB962C8B-B14F-4D97-AF65-F5344CB8AC3E}">
        <p14:creationId xmlns:p14="http://schemas.microsoft.com/office/powerpoint/2010/main" val="5849994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p:cNvSpPr/>
          <p:nvPr userDrawn="1"/>
        </p:nvSpPr>
        <p:spPr>
          <a:xfrm>
            <a:off x="978919" y="821532"/>
            <a:ext cx="60959" cy="12104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latin typeface="Segoe UI Light" panose="020B0502040204020203" pitchFamily="34" charset="0"/>
              <a:cs typeface="Segoe UI Light" panose="020B0502040204020203" pitchFamily="34" charset="0"/>
            </a:endParaRPr>
          </a:p>
        </p:txBody>
      </p:sp>
      <p:sp>
        <p:nvSpPr>
          <p:cNvPr id="11" name="Text Placeholder 2"/>
          <p:cNvSpPr>
            <a:spLocks noGrp="1"/>
          </p:cNvSpPr>
          <p:nvPr>
            <p:ph type="body" idx="1"/>
          </p:nvPr>
        </p:nvSpPr>
        <p:spPr>
          <a:xfrm>
            <a:off x="1251106" y="1430566"/>
            <a:ext cx="16430116" cy="514354"/>
          </a:xfrm>
        </p:spPr>
        <p:txBody>
          <a:bodyPr anchor="b">
            <a:normAutofit/>
          </a:bodyPr>
          <a:lstStyle>
            <a:lvl1pPr marL="0" indent="0">
              <a:buNone/>
              <a:defRPr sz="2500">
                <a:solidFill>
                  <a:schemeClr val="bg1"/>
                </a:solidFill>
                <a:latin typeface="Segoe UI" panose="020B0502040204020203" pitchFamily="34" charset="0"/>
                <a:cs typeface="Segoe UI" panose="020B0502040204020203" pitchFamily="34" charset="0"/>
              </a:defRPr>
            </a:lvl1pPr>
            <a:lvl2pPr marL="816402" indent="0">
              <a:buNone/>
              <a:defRPr sz="3200">
                <a:solidFill>
                  <a:schemeClr val="tx1">
                    <a:tint val="75000"/>
                  </a:schemeClr>
                </a:solidFill>
              </a:defRPr>
            </a:lvl2pPr>
            <a:lvl3pPr marL="1632803" indent="0">
              <a:buNone/>
              <a:defRPr sz="2900">
                <a:solidFill>
                  <a:schemeClr val="tx1">
                    <a:tint val="75000"/>
                  </a:schemeClr>
                </a:solidFill>
              </a:defRPr>
            </a:lvl3pPr>
            <a:lvl4pPr marL="2449205" indent="0">
              <a:buNone/>
              <a:defRPr sz="2500">
                <a:solidFill>
                  <a:schemeClr val="tx1">
                    <a:tint val="75000"/>
                  </a:schemeClr>
                </a:solidFill>
              </a:defRPr>
            </a:lvl4pPr>
            <a:lvl5pPr marL="3265606" indent="0">
              <a:buNone/>
              <a:defRPr sz="2500">
                <a:solidFill>
                  <a:schemeClr val="tx1">
                    <a:tint val="75000"/>
                  </a:schemeClr>
                </a:solidFill>
              </a:defRPr>
            </a:lvl5pPr>
            <a:lvl6pPr marL="4082009" indent="0">
              <a:buNone/>
              <a:defRPr sz="2500">
                <a:solidFill>
                  <a:schemeClr val="tx1">
                    <a:tint val="75000"/>
                  </a:schemeClr>
                </a:solidFill>
              </a:defRPr>
            </a:lvl6pPr>
            <a:lvl7pPr marL="4898410" indent="0">
              <a:buNone/>
              <a:defRPr sz="2500">
                <a:solidFill>
                  <a:schemeClr val="tx1">
                    <a:tint val="75000"/>
                  </a:schemeClr>
                </a:solidFill>
              </a:defRPr>
            </a:lvl7pPr>
            <a:lvl8pPr marL="5714812" indent="0">
              <a:buNone/>
              <a:defRPr sz="2500">
                <a:solidFill>
                  <a:schemeClr val="tx1">
                    <a:tint val="75000"/>
                  </a:schemeClr>
                </a:solidFill>
              </a:defRPr>
            </a:lvl8pPr>
            <a:lvl9pPr marL="6531213" indent="0">
              <a:buNone/>
              <a:defRPr sz="2500">
                <a:solidFill>
                  <a:schemeClr val="tx1">
                    <a:tint val="75000"/>
                  </a:schemeClr>
                </a:solidFill>
              </a:defRPr>
            </a:lvl9pPr>
          </a:lstStyle>
          <a:p>
            <a:pPr lvl="0"/>
            <a:r>
              <a:rPr lang="en-US" dirty="0"/>
              <a:t>Click to edit Master text styles</a:t>
            </a:r>
          </a:p>
        </p:txBody>
      </p:sp>
      <p:sp>
        <p:nvSpPr>
          <p:cNvPr id="12" name="Title 1"/>
          <p:cNvSpPr>
            <a:spLocks noGrp="1"/>
          </p:cNvSpPr>
          <p:nvPr>
            <p:ph type="title"/>
          </p:nvPr>
        </p:nvSpPr>
        <p:spPr>
          <a:xfrm>
            <a:off x="1222023" y="676574"/>
            <a:ext cx="16459200" cy="857698"/>
          </a:xfrm>
          <a:prstGeom prst="rect">
            <a:avLst/>
          </a:prstGeom>
        </p:spPr>
        <p:txBody>
          <a:bodyPr>
            <a:normAutofit/>
          </a:bodyPr>
          <a:lstStyle>
            <a:lvl1pPr algn="l">
              <a:defRPr sz="6000">
                <a:solidFill>
                  <a:schemeClr val="bg1"/>
                </a:solidFill>
                <a:latin typeface="Franklin Gothic Heavy" panose="020B0903020102020204" pitchFamily="34" charset="0"/>
              </a:defRPr>
            </a:lvl1pPr>
          </a:lstStyle>
          <a:p>
            <a:r>
              <a:rPr lang="en-US" dirty="0"/>
              <a:t>Click to edit Master title style</a:t>
            </a:r>
          </a:p>
        </p:txBody>
      </p:sp>
      <p:pic>
        <p:nvPicPr>
          <p:cNvPr id="6" name="Picture 5">
            <a:extLst>
              <a:ext uri="{FF2B5EF4-FFF2-40B4-BE49-F238E27FC236}">
                <a16:creationId xmlns:a16="http://schemas.microsoft.com/office/drawing/2014/main" id="{C5B383B0-7796-4004-AAF4-F139159669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3200" y="-34285"/>
            <a:ext cx="2635250" cy="1011902"/>
          </a:xfrm>
          <a:prstGeom prst="rect">
            <a:avLst/>
          </a:prstGeom>
        </p:spPr>
      </p:pic>
    </p:spTree>
    <p:extLst>
      <p:ext uri="{BB962C8B-B14F-4D97-AF65-F5344CB8AC3E}">
        <p14:creationId xmlns:p14="http://schemas.microsoft.com/office/powerpoint/2010/main" val="7411824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627" y="6610355"/>
            <a:ext cx="15544800" cy="2043113"/>
          </a:xfrm>
        </p:spPr>
        <p:txBody>
          <a:bodyPr anchor="t"/>
          <a:lstStyle>
            <a:lvl1pPr algn="l">
              <a:defRPr sz="7100" b="1" cap="all"/>
            </a:lvl1pPr>
          </a:lstStyle>
          <a:p>
            <a:r>
              <a:rPr lang="en-US"/>
              <a:t>Click to edit Master title style</a:t>
            </a:r>
          </a:p>
        </p:txBody>
      </p:sp>
      <p:sp>
        <p:nvSpPr>
          <p:cNvPr id="3" name="Text Placeholder 2"/>
          <p:cNvSpPr>
            <a:spLocks noGrp="1"/>
          </p:cNvSpPr>
          <p:nvPr>
            <p:ph type="body" idx="1"/>
          </p:nvPr>
        </p:nvSpPr>
        <p:spPr>
          <a:xfrm>
            <a:off x="1444627" y="4360074"/>
            <a:ext cx="15544800" cy="2250281"/>
          </a:xfrm>
        </p:spPr>
        <p:txBody>
          <a:bodyPr anchor="b"/>
          <a:lstStyle>
            <a:lvl1pPr marL="0" indent="0">
              <a:buNone/>
              <a:defRPr sz="3600">
                <a:solidFill>
                  <a:schemeClr val="tx1">
                    <a:tint val="75000"/>
                  </a:schemeClr>
                </a:solidFill>
              </a:defRPr>
            </a:lvl1pPr>
            <a:lvl2pPr marL="816402" indent="0">
              <a:buNone/>
              <a:defRPr sz="3200">
                <a:solidFill>
                  <a:schemeClr val="tx1">
                    <a:tint val="75000"/>
                  </a:schemeClr>
                </a:solidFill>
              </a:defRPr>
            </a:lvl2pPr>
            <a:lvl3pPr marL="1632803" indent="0">
              <a:buNone/>
              <a:defRPr sz="2900">
                <a:solidFill>
                  <a:schemeClr val="tx1">
                    <a:tint val="75000"/>
                  </a:schemeClr>
                </a:solidFill>
              </a:defRPr>
            </a:lvl3pPr>
            <a:lvl4pPr marL="2449205" indent="0">
              <a:buNone/>
              <a:defRPr sz="2500">
                <a:solidFill>
                  <a:schemeClr val="tx1">
                    <a:tint val="75000"/>
                  </a:schemeClr>
                </a:solidFill>
              </a:defRPr>
            </a:lvl4pPr>
            <a:lvl5pPr marL="3265606" indent="0">
              <a:buNone/>
              <a:defRPr sz="2500">
                <a:solidFill>
                  <a:schemeClr val="tx1">
                    <a:tint val="75000"/>
                  </a:schemeClr>
                </a:solidFill>
              </a:defRPr>
            </a:lvl5pPr>
            <a:lvl6pPr marL="4082009" indent="0">
              <a:buNone/>
              <a:defRPr sz="2500">
                <a:solidFill>
                  <a:schemeClr val="tx1">
                    <a:tint val="75000"/>
                  </a:schemeClr>
                </a:solidFill>
              </a:defRPr>
            </a:lvl6pPr>
            <a:lvl7pPr marL="4898410" indent="0">
              <a:buNone/>
              <a:defRPr sz="2500">
                <a:solidFill>
                  <a:schemeClr val="tx1">
                    <a:tint val="75000"/>
                  </a:schemeClr>
                </a:solidFill>
              </a:defRPr>
            </a:lvl7pPr>
            <a:lvl8pPr marL="5714812" indent="0">
              <a:buNone/>
              <a:defRPr sz="2500">
                <a:solidFill>
                  <a:schemeClr val="tx1">
                    <a:tint val="75000"/>
                  </a:schemeClr>
                </a:solidFill>
              </a:defRPr>
            </a:lvl8pPr>
            <a:lvl9pPr marL="6531213" indent="0">
              <a:buNone/>
              <a:defRPr sz="25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48480C-316D-A14C-B88F-A098D6111EE5}" type="datetimeFigureOut">
              <a:rPr lang="en-US" smtClean="0"/>
              <a:pPr/>
              <a:t>5/22/2019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34B56E-5A1D-C54F-A24F-E5683B75227E}" type="slidenum">
              <a:rPr lang="en-US" smtClean="0"/>
              <a:pPr/>
              <a:t>‹#›</a:t>
            </a:fld>
            <a:endParaRPr lang="en-US"/>
          </a:p>
        </p:txBody>
      </p:sp>
    </p:spTree>
    <p:extLst>
      <p:ext uri="{BB962C8B-B14F-4D97-AF65-F5344CB8AC3E}">
        <p14:creationId xmlns:p14="http://schemas.microsoft.com/office/powerpoint/2010/main" val="6643893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828800" y="3600454"/>
            <a:ext cx="16306800" cy="10184607"/>
          </a:xfrm>
        </p:spPr>
        <p:txBody>
          <a:bodyPr/>
          <a:lstStyle>
            <a:lvl1pPr>
              <a:defRPr sz="5000"/>
            </a:lvl1pPr>
            <a:lvl2pPr>
              <a:defRPr sz="43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8440400" y="3600454"/>
            <a:ext cx="16306800" cy="10184607"/>
          </a:xfrm>
        </p:spPr>
        <p:txBody>
          <a:bodyPr/>
          <a:lstStyle>
            <a:lvl1pPr>
              <a:defRPr sz="5000"/>
            </a:lvl1pPr>
            <a:lvl2pPr>
              <a:defRPr sz="43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48480C-316D-A14C-B88F-A098D6111EE5}" type="datetimeFigureOut">
              <a:rPr lang="en-US" smtClean="0"/>
              <a:pPr/>
              <a:t>5/22/2019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34B56E-5A1D-C54F-A24F-E5683B75227E}" type="slidenum">
              <a:rPr lang="en-US" smtClean="0"/>
              <a:pPr/>
              <a:t>‹#›</a:t>
            </a:fld>
            <a:endParaRPr lang="en-US"/>
          </a:p>
        </p:txBody>
      </p:sp>
    </p:spTree>
    <p:extLst>
      <p:ext uri="{BB962C8B-B14F-4D97-AF65-F5344CB8AC3E}">
        <p14:creationId xmlns:p14="http://schemas.microsoft.com/office/powerpoint/2010/main" val="16195617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411957"/>
            <a:ext cx="16459200" cy="17145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0" y="2302674"/>
            <a:ext cx="8080376" cy="959643"/>
          </a:xfrm>
        </p:spPr>
        <p:txBody>
          <a:bodyPr anchor="b"/>
          <a:lstStyle>
            <a:lvl1pPr marL="0" indent="0">
              <a:buNone/>
              <a:defRPr sz="4300" b="1"/>
            </a:lvl1pPr>
            <a:lvl2pPr marL="816402" indent="0">
              <a:buNone/>
              <a:defRPr sz="3600" b="1"/>
            </a:lvl2pPr>
            <a:lvl3pPr marL="1632803" indent="0">
              <a:buNone/>
              <a:defRPr sz="3200" b="1"/>
            </a:lvl3pPr>
            <a:lvl4pPr marL="2449205" indent="0">
              <a:buNone/>
              <a:defRPr sz="2900" b="1"/>
            </a:lvl4pPr>
            <a:lvl5pPr marL="3265606" indent="0">
              <a:buNone/>
              <a:defRPr sz="2900" b="1"/>
            </a:lvl5pPr>
            <a:lvl6pPr marL="4082009" indent="0">
              <a:buNone/>
              <a:defRPr sz="2900" b="1"/>
            </a:lvl6pPr>
            <a:lvl7pPr marL="4898410" indent="0">
              <a:buNone/>
              <a:defRPr sz="2900" b="1"/>
            </a:lvl7pPr>
            <a:lvl8pPr marL="5714812" indent="0">
              <a:buNone/>
              <a:defRPr sz="2900" b="1"/>
            </a:lvl8pPr>
            <a:lvl9pPr marL="6531213" indent="0">
              <a:buNone/>
              <a:defRPr sz="2900" b="1"/>
            </a:lvl9pPr>
          </a:lstStyle>
          <a:p>
            <a:pPr lvl="0"/>
            <a:r>
              <a:rPr lang="en-US"/>
              <a:t>Click to edit Master text styles</a:t>
            </a:r>
          </a:p>
        </p:txBody>
      </p:sp>
      <p:sp>
        <p:nvSpPr>
          <p:cNvPr id="4" name="Content Placeholder 3"/>
          <p:cNvSpPr>
            <a:spLocks noGrp="1"/>
          </p:cNvSpPr>
          <p:nvPr>
            <p:ph sz="half" idx="2"/>
          </p:nvPr>
        </p:nvSpPr>
        <p:spPr>
          <a:xfrm>
            <a:off x="914400" y="3262313"/>
            <a:ext cx="8080376" cy="5926932"/>
          </a:xfrm>
        </p:spPr>
        <p:txBody>
          <a:bodyPr/>
          <a:lstStyle>
            <a:lvl1pPr>
              <a:defRPr sz="4300"/>
            </a:lvl1pPr>
            <a:lvl2pPr>
              <a:defRPr sz="36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290053" y="2302674"/>
            <a:ext cx="8083551" cy="959643"/>
          </a:xfrm>
        </p:spPr>
        <p:txBody>
          <a:bodyPr anchor="b"/>
          <a:lstStyle>
            <a:lvl1pPr marL="0" indent="0">
              <a:buNone/>
              <a:defRPr sz="4300" b="1"/>
            </a:lvl1pPr>
            <a:lvl2pPr marL="816402" indent="0">
              <a:buNone/>
              <a:defRPr sz="3600" b="1"/>
            </a:lvl2pPr>
            <a:lvl3pPr marL="1632803" indent="0">
              <a:buNone/>
              <a:defRPr sz="3200" b="1"/>
            </a:lvl3pPr>
            <a:lvl4pPr marL="2449205" indent="0">
              <a:buNone/>
              <a:defRPr sz="2900" b="1"/>
            </a:lvl4pPr>
            <a:lvl5pPr marL="3265606" indent="0">
              <a:buNone/>
              <a:defRPr sz="2900" b="1"/>
            </a:lvl5pPr>
            <a:lvl6pPr marL="4082009" indent="0">
              <a:buNone/>
              <a:defRPr sz="2900" b="1"/>
            </a:lvl6pPr>
            <a:lvl7pPr marL="4898410" indent="0">
              <a:buNone/>
              <a:defRPr sz="2900" b="1"/>
            </a:lvl7pPr>
            <a:lvl8pPr marL="5714812" indent="0">
              <a:buNone/>
              <a:defRPr sz="2900" b="1"/>
            </a:lvl8pPr>
            <a:lvl9pPr marL="6531213" indent="0">
              <a:buNone/>
              <a:defRPr sz="2900" b="1"/>
            </a:lvl9pPr>
          </a:lstStyle>
          <a:p>
            <a:pPr lvl="0"/>
            <a:r>
              <a:rPr lang="en-US"/>
              <a:t>Click to edit Master text styles</a:t>
            </a:r>
          </a:p>
        </p:txBody>
      </p:sp>
      <p:sp>
        <p:nvSpPr>
          <p:cNvPr id="6" name="Content Placeholder 5"/>
          <p:cNvSpPr>
            <a:spLocks noGrp="1"/>
          </p:cNvSpPr>
          <p:nvPr>
            <p:ph sz="quarter" idx="4"/>
          </p:nvPr>
        </p:nvSpPr>
        <p:spPr>
          <a:xfrm>
            <a:off x="9290053" y="3262313"/>
            <a:ext cx="8083551" cy="5926932"/>
          </a:xfrm>
        </p:spPr>
        <p:txBody>
          <a:bodyPr/>
          <a:lstStyle>
            <a:lvl1pPr>
              <a:defRPr sz="4300"/>
            </a:lvl1pPr>
            <a:lvl2pPr>
              <a:defRPr sz="36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48480C-316D-A14C-B88F-A098D6111EE5}" type="datetimeFigureOut">
              <a:rPr lang="en-US" smtClean="0"/>
              <a:pPr/>
              <a:t>5/22/2019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34B56E-5A1D-C54F-A24F-E5683B75227E}" type="slidenum">
              <a:rPr lang="en-US" smtClean="0"/>
              <a:pPr/>
              <a:t>‹#›</a:t>
            </a:fld>
            <a:endParaRPr lang="en-US"/>
          </a:p>
        </p:txBody>
      </p:sp>
    </p:spTree>
    <p:extLst>
      <p:ext uri="{BB962C8B-B14F-4D97-AF65-F5344CB8AC3E}">
        <p14:creationId xmlns:p14="http://schemas.microsoft.com/office/powerpoint/2010/main" val="19173880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48480C-316D-A14C-B88F-A098D6111EE5}" type="datetimeFigureOut">
              <a:rPr lang="en-US" smtClean="0"/>
              <a:pPr/>
              <a:t>5/22/2019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34B56E-5A1D-C54F-A24F-E5683B75227E}" type="slidenum">
              <a:rPr lang="en-US" smtClean="0"/>
              <a:pPr/>
              <a:t>‹#›</a:t>
            </a:fld>
            <a:endParaRPr lang="en-US"/>
          </a:p>
        </p:txBody>
      </p:sp>
    </p:spTree>
    <p:extLst>
      <p:ext uri="{BB962C8B-B14F-4D97-AF65-F5344CB8AC3E}">
        <p14:creationId xmlns:p14="http://schemas.microsoft.com/office/powerpoint/2010/main" val="23861119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48480C-316D-A14C-B88F-A098D6111EE5}" type="datetimeFigureOut">
              <a:rPr lang="en-US" smtClean="0"/>
              <a:pPr/>
              <a:t>5/22/2019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34B56E-5A1D-C54F-A24F-E5683B75227E}" type="slidenum">
              <a:rPr lang="en-US" smtClean="0"/>
              <a:pPr/>
              <a:t>‹#›</a:t>
            </a:fld>
            <a:endParaRPr lang="en-US"/>
          </a:p>
        </p:txBody>
      </p:sp>
    </p:spTree>
    <p:extLst>
      <p:ext uri="{BB962C8B-B14F-4D97-AF65-F5344CB8AC3E}">
        <p14:creationId xmlns:p14="http://schemas.microsoft.com/office/powerpoint/2010/main" val="2899990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57300" y="547689"/>
            <a:ext cx="15773400" cy="1989137"/>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257301" y="2738438"/>
            <a:ext cx="7785100" cy="65278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245601" y="2738438"/>
            <a:ext cx="7785100" cy="65278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257300" y="9534525"/>
            <a:ext cx="4114800" cy="547688"/>
          </a:xfrm>
          <a:prstGeom prst="rect">
            <a:avLst/>
          </a:prstGeom>
        </p:spPr>
        <p:txBody>
          <a:bodyPr/>
          <a:lstStyle/>
          <a:p>
            <a:fld id="{07F1582A-1EBB-4DA3-B19A-C7DD0588AA5C}" type="datetimeFigureOut">
              <a:rPr lang="en-US" smtClean="0"/>
              <a:t>5/22/2019</a:t>
            </a:fld>
            <a:endParaRPr lang="en-US"/>
          </a:p>
        </p:txBody>
      </p:sp>
      <p:sp>
        <p:nvSpPr>
          <p:cNvPr id="6" name="Footer Placeholder 5"/>
          <p:cNvSpPr>
            <a:spLocks noGrp="1"/>
          </p:cNvSpPr>
          <p:nvPr>
            <p:ph type="ftr" sz="quarter" idx="11"/>
          </p:nvPr>
        </p:nvSpPr>
        <p:spPr>
          <a:xfrm>
            <a:off x="6057900" y="9534525"/>
            <a:ext cx="6172200" cy="547688"/>
          </a:xfrm>
          <a:prstGeom prst="rect">
            <a:avLst/>
          </a:prstGeom>
        </p:spPr>
        <p:txBody>
          <a:bodyPr/>
          <a:lstStyle/>
          <a:p>
            <a:endParaRPr lang="en-US"/>
          </a:p>
        </p:txBody>
      </p:sp>
      <p:sp>
        <p:nvSpPr>
          <p:cNvPr id="7" name="Slide Number Placeholder 6"/>
          <p:cNvSpPr>
            <a:spLocks noGrp="1"/>
          </p:cNvSpPr>
          <p:nvPr>
            <p:ph type="sldNum" sz="quarter" idx="12"/>
          </p:nvPr>
        </p:nvSpPr>
        <p:spPr>
          <a:xfrm>
            <a:off x="12915900" y="9534525"/>
            <a:ext cx="4114800" cy="547688"/>
          </a:xfrm>
          <a:prstGeom prst="rect">
            <a:avLst/>
          </a:prstGeom>
        </p:spPr>
        <p:txBody>
          <a:bodyPr/>
          <a:lstStyle/>
          <a:p>
            <a:fld id="{A42E6348-1B51-43B5-8CCA-B0857A01E1BE}" type="slidenum">
              <a:rPr lang="en-US" smtClean="0"/>
              <a:t>‹#›</a:t>
            </a:fld>
            <a:endParaRPr lang="en-US"/>
          </a:p>
        </p:txBody>
      </p:sp>
    </p:spTree>
    <p:extLst>
      <p:ext uri="{BB962C8B-B14F-4D97-AF65-F5344CB8AC3E}">
        <p14:creationId xmlns:p14="http://schemas.microsoft.com/office/powerpoint/2010/main" val="30751300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1" y="409579"/>
            <a:ext cx="6016627" cy="1743075"/>
          </a:xfrm>
        </p:spPr>
        <p:txBody>
          <a:bodyPr anchor="b"/>
          <a:lstStyle>
            <a:lvl1pPr algn="l">
              <a:defRPr sz="3600" b="1"/>
            </a:lvl1pPr>
          </a:lstStyle>
          <a:p>
            <a:r>
              <a:rPr lang="en-US"/>
              <a:t>Click to edit Master title style</a:t>
            </a:r>
          </a:p>
        </p:txBody>
      </p:sp>
      <p:sp>
        <p:nvSpPr>
          <p:cNvPr id="3" name="Content Placeholder 2"/>
          <p:cNvSpPr>
            <a:spLocks noGrp="1"/>
          </p:cNvSpPr>
          <p:nvPr>
            <p:ph idx="1"/>
          </p:nvPr>
        </p:nvSpPr>
        <p:spPr>
          <a:xfrm>
            <a:off x="7150102" y="409576"/>
            <a:ext cx="10223500" cy="8779670"/>
          </a:xfrm>
        </p:spPr>
        <p:txBody>
          <a:bodyPr/>
          <a:lstStyle>
            <a:lvl1pPr>
              <a:defRPr sz="5700"/>
            </a:lvl1pPr>
            <a:lvl2pPr>
              <a:defRPr sz="5000"/>
            </a:lvl2pPr>
            <a:lvl3pPr>
              <a:defRPr sz="4300"/>
            </a:lvl3pPr>
            <a:lvl4pPr>
              <a:defRPr sz="3600"/>
            </a:lvl4pPr>
            <a:lvl5pPr>
              <a:defRPr sz="3600"/>
            </a:lvl5pPr>
            <a:lvl6pPr>
              <a:defRPr sz="3600"/>
            </a:lvl6pPr>
            <a:lvl7pPr>
              <a:defRPr sz="3600"/>
            </a:lvl7pPr>
            <a:lvl8pPr>
              <a:defRPr sz="3600"/>
            </a:lvl8pPr>
            <a:lvl9pPr>
              <a:defRPr sz="3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1" y="2152655"/>
            <a:ext cx="6016627" cy="7036595"/>
          </a:xfrm>
        </p:spPr>
        <p:txBody>
          <a:bodyPr/>
          <a:lstStyle>
            <a:lvl1pPr marL="0" indent="0">
              <a:buNone/>
              <a:defRPr sz="2500"/>
            </a:lvl1pPr>
            <a:lvl2pPr marL="816402" indent="0">
              <a:buNone/>
              <a:defRPr sz="2100"/>
            </a:lvl2pPr>
            <a:lvl3pPr marL="1632803" indent="0">
              <a:buNone/>
              <a:defRPr sz="1800"/>
            </a:lvl3pPr>
            <a:lvl4pPr marL="2449205" indent="0">
              <a:buNone/>
              <a:defRPr sz="1600"/>
            </a:lvl4pPr>
            <a:lvl5pPr marL="3265606" indent="0">
              <a:buNone/>
              <a:defRPr sz="1600"/>
            </a:lvl5pPr>
            <a:lvl6pPr marL="4082009" indent="0">
              <a:buNone/>
              <a:defRPr sz="1600"/>
            </a:lvl6pPr>
            <a:lvl7pPr marL="4898410" indent="0">
              <a:buNone/>
              <a:defRPr sz="1600"/>
            </a:lvl7pPr>
            <a:lvl8pPr marL="5714812" indent="0">
              <a:buNone/>
              <a:defRPr sz="1600"/>
            </a:lvl8pPr>
            <a:lvl9pPr marL="6531213" indent="0">
              <a:buNone/>
              <a:defRPr sz="1600"/>
            </a:lvl9pPr>
          </a:lstStyle>
          <a:p>
            <a:pPr lvl="0"/>
            <a:r>
              <a:rPr lang="en-US"/>
              <a:t>Click to edit Master text styles</a:t>
            </a:r>
          </a:p>
        </p:txBody>
      </p:sp>
      <p:sp>
        <p:nvSpPr>
          <p:cNvPr id="5" name="Date Placeholder 4"/>
          <p:cNvSpPr>
            <a:spLocks noGrp="1"/>
          </p:cNvSpPr>
          <p:nvPr>
            <p:ph type="dt" sz="half" idx="10"/>
          </p:nvPr>
        </p:nvSpPr>
        <p:spPr/>
        <p:txBody>
          <a:bodyPr/>
          <a:lstStyle/>
          <a:p>
            <a:fld id="{B648480C-316D-A14C-B88F-A098D6111EE5}" type="datetimeFigureOut">
              <a:rPr lang="en-US" smtClean="0"/>
              <a:pPr/>
              <a:t>5/22/2019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34B56E-5A1D-C54F-A24F-E5683B75227E}" type="slidenum">
              <a:rPr lang="en-US" smtClean="0"/>
              <a:pPr/>
              <a:t>‹#›</a:t>
            </a:fld>
            <a:endParaRPr lang="en-US"/>
          </a:p>
        </p:txBody>
      </p:sp>
    </p:spTree>
    <p:extLst>
      <p:ext uri="{BB962C8B-B14F-4D97-AF65-F5344CB8AC3E}">
        <p14:creationId xmlns:p14="http://schemas.microsoft.com/office/powerpoint/2010/main" val="10969126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84576" y="7200904"/>
            <a:ext cx="10972800" cy="850107"/>
          </a:xfrm>
        </p:spPr>
        <p:txBody>
          <a:bodyPr anchor="b"/>
          <a:lstStyle>
            <a:lvl1pPr algn="l">
              <a:defRPr sz="3600" b="1"/>
            </a:lvl1pPr>
          </a:lstStyle>
          <a:p>
            <a:r>
              <a:rPr lang="en-US"/>
              <a:t>Click to edit Master title style</a:t>
            </a:r>
          </a:p>
        </p:txBody>
      </p:sp>
      <p:sp>
        <p:nvSpPr>
          <p:cNvPr id="3" name="Picture Placeholder 2"/>
          <p:cNvSpPr>
            <a:spLocks noGrp="1"/>
          </p:cNvSpPr>
          <p:nvPr>
            <p:ph type="pic" idx="1"/>
          </p:nvPr>
        </p:nvSpPr>
        <p:spPr>
          <a:xfrm>
            <a:off x="3584576" y="919163"/>
            <a:ext cx="10972800" cy="6172200"/>
          </a:xfrm>
        </p:spPr>
        <p:txBody>
          <a:bodyPr/>
          <a:lstStyle>
            <a:lvl1pPr marL="0" indent="0">
              <a:buNone/>
              <a:defRPr sz="5700"/>
            </a:lvl1pPr>
            <a:lvl2pPr marL="816402" indent="0">
              <a:buNone/>
              <a:defRPr sz="5000"/>
            </a:lvl2pPr>
            <a:lvl3pPr marL="1632803" indent="0">
              <a:buNone/>
              <a:defRPr sz="4300"/>
            </a:lvl3pPr>
            <a:lvl4pPr marL="2449205" indent="0">
              <a:buNone/>
              <a:defRPr sz="3600"/>
            </a:lvl4pPr>
            <a:lvl5pPr marL="3265606" indent="0">
              <a:buNone/>
              <a:defRPr sz="3600"/>
            </a:lvl5pPr>
            <a:lvl6pPr marL="4082009" indent="0">
              <a:buNone/>
              <a:defRPr sz="3600"/>
            </a:lvl6pPr>
            <a:lvl7pPr marL="4898410" indent="0">
              <a:buNone/>
              <a:defRPr sz="3600"/>
            </a:lvl7pPr>
            <a:lvl8pPr marL="5714812" indent="0">
              <a:buNone/>
              <a:defRPr sz="3600"/>
            </a:lvl8pPr>
            <a:lvl9pPr marL="6531213" indent="0">
              <a:buNone/>
              <a:defRPr sz="3600"/>
            </a:lvl9pPr>
          </a:lstStyle>
          <a:p>
            <a:endParaRPr lang="en-US"/>
          </a:p>
        </p:txBody>
      </p:sp>
      <p:sp>
        <p:nvSpPr>
          <p:cNvPr id="4" name="Text Placeholder 3"/>
          <p:cNvSpPr>
            <a:spLocks noGrp="1"/>
          </p:cNvSpPr>
          <p:nvPr>
            <p:ph type="body" sz="half" idx="2"/>
          </p:nvPr>
        </p:nvSpPr>
        <p:spPr>
          <a:xfrm>
            <a:off x="3584576" y="8051011"/>
            <a:ext cx="10972800" cy="1207293"/>
          </a:xfrm>
        </p:spPr>
        <p:txBody>
          <a:bodyPr/>
          <a:lstStyle>
            <a:lvl1pPr marL="0" indent="0">
              <a:buNone/>
              <a:defRPr sz="2500"/>
            </a:lvl1pPr>
            <a:lvl2pPr marL="816402" indent="0">
              <a:buNone/>
              <a:defRPr sz="2100"/>
            </a:lvl2pPr>
            <a:lvl3pPr marL="1632803" indent="0">
              <a:buNone/>
              <a:defRPr sz="1800"/>
            </a:lvl3pPr>
            <a:lvl4pPr marL="2449205" indent="0">
              <a:buNone/>
              <a:defRPr sz="1600"/>
            </a:lvl4pPr>
            <a:lvl5pPr marL="3265606" indent="0">
              <a:buNone/>
              <a:defRPr sz="1600"/>
            </a:lvl5pPr>
            <a:lvl6pPr marL="4082009" indent="0">
              <a:buNone/>
              <a:defRPr sz="1600"/>
            </a:lvl6pPr>
            <a:lvl7pPr marL="4898410" indent="0">
              <a:buNone/>
              <a:defRPr sz="1600"/>
            </a:lvl7pPr>
            <a:lvl8pPr marL="5714812" indent="0">
              <a:buNone/>
              <a:defRPr sz="1600"/>
            </a:lvl8pPr>
            <a:lvl9pPr marL="6531213" indent="0">
              <a:buNone/>
              <a:defRPr sz="1600"/>
            </a:lvl9pPr>
          </a:lstStyle>
          <a:p>
            <a:pPr lvl="0"/>
            <a:r>
              <a:rPr lang="en-US"/>
              <a:t>Click to edit Master text styles</a:t>
            </a:r>
          </a:p>
        </p:txBody>
      </p:sp>
      <p:sp>
        <p:nvSpPr>
          <p:cNvPr id="5" name="Date Placeholder 4"/>
          <p:cNvSpPr>
            <a:spLocks noGrp="1"/>
          </p:cNvSpPr>
          <p:nvPr>
            <p:ph type="dt" sz="half" idx="10"/>
          </p:nvPr>
        </p:nvSpPr>
        <p:spPr/>
        <p:txBody>
          <a:bodyPr/>
          <a:lstStyle/>
          <a:p>
            <a:fld id="{B648480C-316D-A14C-B88F-A098D6111EE5}" type="datetimeFigureOut">
              <a:rPr lang="en-US" smtClean="0"/>
              <a:pPr/>
              <a:t>5/22/2019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34B56E-5A1D-C54F-A24F-E5683B75227E}" type="slidenum">
              <a:rPr lang="en-US" smtClean="0"/>
              <a:pPr/>
              <a:t>‹#›</a:t>
            </a:fld>
            <a:endParaRPr lang="en-US"/>
          </a:p>
        </p:txBody>
      </p:sp>
    </p:spTree>
    <p:extLst>
      <p:ext uri="{BB962C8B-B14F-4D97-AF65-F5344CB8AC3E}">
        <p14:creationId xmlns:p14="http://schemas.microsoft.com/office/powerpoint/2010/main" val="34927580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48480C-316D-A14C-B88F-A098D6111EE5}" type="datetimeFigureOut">
              <a:rPr lang="en-US" smtClean="0"/>
              <a:pPr/>
              <a:t>5/22/2019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34B56E-5A1D-C54F-A24F-E5683B75227E}" type="slidenum">
              <a:rPr lang="en-US" smtClean="0"/>
              <a:pPr/>
              <a:t>‹#›</a:t>
            </a:fld>
            <a:endParaRPr lang="en-US"/>
          </a:p>
        </p:txBody>
      </p:sp>
    </p:spTree>
    <p:extLst>
      <p:ext uri="{BB962C8B-B14F-4D97-AF65-F5344CB8AC3E}">
        <p14:creationId xmlns:p14="http://schemas.microsoft.com/office/powerpoint/2010/main" val="41485482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517600" y="619125"/>
            <a:ext cx="8229600" cy="1316593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828800" y="619125"/>
            <a:ext cx="24384000" cy="1316593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48480C-316D-A14C-B88F-A098D6111EE5}" type="datetimeFigureOut">
              <a:rPr lang="en-US" smtClean="0"/>
              <a:pPr/>
              <a:t>5/22/2019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34B56E-5A1D-C54F-A24F-E5683B75227E}" type="slidenum">
              <a:rPr lang="en-US" smtClean="0"/>
              <a:pPr/>
              <a:t>‹#›</a:t>
            </a:fld>
            <a:endParaRPr lang="en-US"/>
          </a:p>
        </p:txBody>
      </p:sp>
    </p:spTree>
    <p:extLst>
      <p:ext uri="{BB962C8B-B14F-4D97-AF65-F5344CB8AC3E}">
        <p14:creationId xmlns:p14="http://schemas.microsoft.com/office/powerpoint/2010/main" val="22369981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11" name="Rectangle 10"/>
          <p:cNvSpPr/>
          <p:nvPr userDrawn="1"/>
        </p:nvSpPr>
        <p:spPr>
          <a:xfrm>
            <a:off x="978919" y="821532"/>
            <a:ext cx="60959" cy="12104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latin typeface="Segoe UI Light" panose="020B0502040204020203" pitchFamily="34" charset="0"/>
              <a:cs typeface="Segoe UI Light" panose="020B0502040204020203" pitchFamily="34" charset="0"/>
            </a:endParaRPr>
          </a:p>
        </p:txBody>
      </p:sp>
      <p:sp>
        <p:nvSpPr>
          <p:cNvPr id="13" name="Text Placeholder 2"/>
          <p:cNvSpPr>
            <a:spLocks noGrp="1"/>
          </p:cNvSpPr>
          <p:nvPr>
            <p:ph type="body" idx="1"/>
          </p:nvPr>
        </p:nvSpPr>
        <p:spPr>
          <a:xfrm>
            <a:off x="1251106" y="1430566"/>
            <a:ext cx="16430116" cy="514354"/>
          </a:xfrm>
        </p:spPr>
        <p:txBody>
          <a:bodyPr anchor="b">
            <a:normAutofit/>
          </a:bodyPr>
          <a:lstStyle>
            <a:lvl1pPr marL="0" indent="0">
              <a:buNone/>
              <a:defRPr sz="2500">
                <a:solidFill>
                  <a:schemeClr val="bg1"/>
                </a:solidFill>
                <a:latin typeface="Segoe UI" panose="020B0502040204020203" pitchFamily="34" charset="0"/>
                <a:cs typeface="Segoe UI" panose="020B0502040204020203" pitchFamily="34" charset="0"/>
              </a:defRPr>
            </a:lvl1pPr>
            <a:lvl2pPr marL="816402" indent="0">
              <a:buNone/>
              <a:defRPr sz="3200">
                <a:solidFill>
                  <a:schemeClr val="tx1">
                    <a:tint val="75000"/>
                  </a:schemeClr>
                </a:solidFill>
              </a:defRPr>
            </a:lvl2pPr>
            <a:lvl3pPr marL="1632803" indent="0">
              <a:buNone/>
              <a:defRPr sz="2900">
                <a:solidFill>
                  <a:schemeClr val="tx1">
                    <a:tint val="75000"/>
                  </a:schemeClr>
                </a:solidFill>
              </a:defRPr>
            </a:lvl3pPr>
            <a:lvl4pPr marL="2449205" indent="0">
              <a:buNone/>
              <a:defRPr sz="2500">
                <a:solidFill>
                  <a:schemeClr val="tx1">
                    <a:tint val="75000"/>
                  </a:schemeClr>
                </a:solidFill>
              </a:defRPr>
            </a:lvl4pPr>
            <a:lvl5pPr marL="3265606" indent="0">
              <a:buNone/>
              <a:defRPr sz="2500">
                <a:solidFill>
                  <a:schemeClr val="tx1">
                    <a:tint val="75000"/>
                  </a:schemeClr>
                </a:solidFill>
              </a:defRPr>
            </a:lvl5pPr>
            <a:lvl6pPr marL="4082009" indent="0">
              <a:buNone/>
              <a:defRPr sz="2500">
                <a:solidFill>
                  <a:schemeClr val="tx1">
                    <a:tint val="75000"/>
                  </a:schemeClr>
                </a:solidFill>
              </a:defRPr>
            </a:lvl6pPr>
            <a:lvl7pPr marL="4898410" indent="0">
              <a:buNone/>
              <a:defRPr sz="2500">
                <a:solidFill>
                  <a:schemeClr val="tx1">
                    <a:tint val="75000"/>
                  </a:schemeClr>
                </a:solidFill>
              </a:defRPr>
            </a:lvl7pPr>
            <a:lvl8pPr marL="5714812" indent="0">
              <a:buNone/>
              <a:defRPr sz="2500">
                <a:solidFill>
                  <a:schemeClr val="tx1">
                    <a:tint val="75000"/>
                  </a:schemeClr>
                </a:solidFill>
              </a:defRPr>
            </a:lvl8pPr>
            <a:lvl9pPr marL="6531213" indent="0">
              <a:buNone/>
              <a:defRPr sz="2500">
                <a:solidFill>
                  <a:schemeClr val="tx1">
                    <a:tint val="75000"/>
                  </a:schemeClr>
                </a:solidFill>
              </a:defRPr>
            </a:lvl9pPr>
          </a:lstStyle>
          <a:p>
            <a:pPr lvl="0"/>
            <a:r>
              <a:rPr lang="en-US" dirty="0"/>
              <a:t>Click to edit Master text styles</a:t>
            </a:r>
          </a:p>
        </p:txBody>
      </p:sp>
      <p:sp>
        <p:nvSpPr>
          <p:cNvPr id="14" name="Title 1"/>
          <p:cNvSpPr>
            <a:spLocks noGrp="1"/>
          </p:cNvSpPr>
          <p:nvPr>
            <p:ph type="title"/>
          </p:nvPr>
        </p:nvSpPr>
        <p:spPr>
          <a:xfrm>
            <a:off x="1222023" y="676574"/>
            <a:ext cx="16459200" cy="857698"/>
          </a:xfrm>
          <a:prstGeom prst="rect">
            <a:avLst/>
          </a:prstGeom>
        </p:spPr>
        <p:txBody>
          <a:bodyPr>
            <a:normAutofit/>
          </a:bodyPr>
          <a:lstStyle>
            <a:lvl1pPr algn="l">
              <a:defRPr sz="6000">
                <a:solidFill>
                  <a:schemeClr val="bg1"/>
                </a:solidFill>
                <a:latin typeface="Franklin Gothic Heavy" panose="020B0903020102020204" pitchFamily="34" charset="0"/>
              </a:defRPr>
            </a:lvl1pPr>
          </a:lstStyle>
          <a:p>
            <a:r>
              <a:rPr lang="en-US" dirty="0"/>
              <a:t>Click to edit Master title style</a:t>
            </a:r>
          </a:p>
        </p:txBody>
      </p:sp>
      <p:pic>
        <p:nvPicPr>
          <p:cNvPr id="6" name="Picture 5">
            <a:extLst>
              <a:ext uri="{FF2B5EF4-FFF2-40B4-BE49-F238E27FC236}">
                <a16:creationId xmlns:a16="http://schemas.microsoft.com/office/drawing/2014/main" id="{8B948060-5D56-495D-B78C-8908FF4B0C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3200" y="-34285"/>
            <a:ext cx="2635250" cy="1011902"/>
          </a:xfrm>
          <a:prstGeom prst="rect">
            <a:avLst/>
          </a:prstGeom>
        </p:spPr>
      </p:pic>
    </p:spTree>
    <p:extLst>
      <p:ext uri="{BB962C8B-B14F-4D97-AF65-F5344CB8AC3E}">
        <p14:creationId xmlns:p14="http://schemas.microsoft.com/office/powerpoint/2010/main" val="13179270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endParaRPr lang="en-US" dirty="0"/>
          </a:p>
        </p:txBody>
      </p:sp>
      <p:sp>
        <p:nvSpPr>
          <p:cNvPr id="3" name="Subtitle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5/22/2019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7" name="Rectangle 6">
            <a:extLst>
              <a:ext uri="{FF2B5EF4-FFF2-40B4-BE49-F238E27FC236}">
                <a16:creationId xmlns:a16="http://schemas.microsoft.com/office/drawing/2014/main" id="{B0CE765B-5C97-4F02-B5DB-49696F146EBC}"/>
              </a:ext>
            </a:extLst>
          </p:cNvPr>
          <p:cNvSpPr/>
          <p:nvPr userDrawn="1"/>
        </p:nvSpPr>
        <p:spPr>
          <a:xfrm>
            <a:off x="978919" y="821532"/>
            <a:ext cx="60959" cy="12104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latin typeface="Segoe UI Light" panose="020B0502040204020203" pitchFamily="34" charset="0"/>
              <a:cs typeface="Segoe UI Light" panose="020B0502040204020203" pitchFamily="34" charset="0"/>
            </a:endParaRPr>
          </a:p>
        </p:txBody>
      </p:sp>
      <p:pic>
        <p:nvPicPr>
          <p:cNvPr id="9" name="Picture 8">
            <a:extLst>
              <a:ext uri="{FF2B5EF4-FFF2-40B4-BE49-F238E27FC236}">
                <a16:creationId xmlns:a16="http://schemas.microsoft.com/office/drawing/2014/main" id="{13594B56-D94D-4EA7-894D-F0982A1BBDF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3200" y="-34285"/>
            <a:ext cx="2635250" cy="1011902"/>
          </a:xfrm>
          <a:prstGeom prst="rect">
            <a:avLst/>
          </a:prstGeom>
        </p:spPr>
      </p:pic>
    </p:spTree>
    <p:extLst>
      <p:ext uri="{BB962C8B-B14F-4D97-AF65-F5344CB8AC3E}">
        <p14:creationId xmlns:p14="http://schemas.microsoft.com/office/powerpoint/2010/main" val="225423186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87A984-37AA-4C92-A9AF-42D46212699C}" type="datetimeFigureOut">
              <a:rPr lang="en-US" smtClean="0"/>
              <a:t>5/22/2019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9D3A82-DB68-4D47-9CEA-D9B4D5EEBA44}" type="slidenum">
              <a:rPr lang="en-US" smtClean="0"/>
              <a:t>‹#›</a:t>
            </a:fld>
            <a:endParaRPr lang="en-US"/>
          </a:p>
        </p:txBody>
      </p:sp>
    </p:spTree>
    <p:extLst>
      <p:ext uri="{BB962C8B-B14F-4D97-AF65-F5344CB8AC3E}">
        <p14:creationId xmlns:p14="http://schemas.microsoft.com/office/powerpoint/2010/main" val="151317332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endParaRPr lang="en-US" dirty="0"/>
          </a:p>
        </p:txBody>
      </p:sp>
      <p:sp>
        <p:nvSpPr>
          <p:cNvPr id="3" name="Text Placeholder 2"/>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87A984-37AA-4C92-A9AF-42D46212699C}" type="datetimeFigureOut">
              <a:rPr lang="en-US" smtClean="0"/>
              <a:t>5/22/2019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9D3A82-DB68-4D47-9CEA-D9B4D5EEBA44}" type="slidenum">
              <a:rPr lang="en-US" smtClean="0"/>
              <a:t>‹#›</a:t>
            </a:fld>
            <a:endParaRPr lang="en-US"/>
          </a:p>
        </p:txBody>
      </p:sp>
    </p:spTree>
    <p:extLst>
      <p:ext uri="{BB962C8B-B14F-4D97-AF65-F5344CB8AC3E}">
        <p14:creationId xmlns:p14="http://schemas.microsoft.com/office/powerpoint/2010/main" val="59922762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738438"/>
            <a:ext cx="7772400" cy="65270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9258300" y="2738438"/>
            <a:ext cx="7772400" cy="65270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87A984-37AA-4C92-A9AF-42D46212699C}" type="datetimeFigureOut">
              <a:rPr lang="en-US" smtClean="0"/>
              <a:t>5/22/2019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9D3A82-DB68-4D47-9CEA-D9B4D5EEBA44}" type="slidenum">
              <a:rPr lang="en-US" smtClean="0"/>
              <a:t>‹#›</a:t>
            </a:fld>
            <a:endParaRPr lang="en-US"/>
          </a:p>
        </p:txBody>
      </p:sp>
    </p:spTree>
    <p:extLst>
      <p:ext uri="{BB962C8B-B14F-4D97-AF65-F5344CB8AC3E}">
        <p14:creationId xmlns:p14="http://schemas.microsoft.com/office/powerpoint/2010/main" val="276328076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4" name="Content Placeholder 3"/>
          <p:cNvSpPr>
            <a:spLocks noGrp="1"/>
          </p:cNvSpPr>
          <p:nvPr>
            <p:ph sz="half" idx="2"/>
          </p:nvPr>
        </p:nvSpPr>
        <p:spPr>
          <a:xfrm>
            <a:off x="1259683" y="3757613"/>
            <a:ext cx="7736681" cy="5526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6" name="Content Placeholder 5"/>
          <p:cNvSpPr>
            <a:spLocks noGrp="1"/>
          </p:cNvSpPr>
          <p:nvPr>
            <p:ph sz="quarter" idx="4"/>
          </p:nvPr>
        </p:nvSpPr>
        <p:spPr>
          <a:xfrm>
            <a:off x="9258300" y="3757613"/>
            <a:ext cx="7774782" cy="5526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87A984-37AA-4C92-A9AF-42D46212699C}" type="datetimeFigureOut">
              <a:rPr lang="en-US" smtClean="0"/>
              <a:t>5/22/2019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9D3A82-DB68-4D47-9CEA-D9B4D5EEBA44}" type="slidenum">
              <a:rPr lang="en-US" smtClean="0"/>
              <a:t>‹#›</a:t>
            </a:fld>
            <a:endParaRPr lang="en-US"/>
          </a:p>
        </p:txBody>
      </p:sp>
    </p:spTree>
    <p:extLst>
      <p:ext uri="{BB962C8B-B14F-4D97-AF65-F5344CB8AC3E}">
        <p14:creationId xmlns:p14="http://schemas.microsoft.com/office/powerpoint/2010/main" val="2342577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417" y="547689"/>
            <a:ext cx="15773400" cy="1989137"/>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259417" y="2522538"/>
            <a:ext cx="7736416" cy="12350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59417" y="3757614"/>
            <a:ext cx="7736416" cy="552767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258300" y="2522538"/>
            <a:ext cx="7774517" cy="12350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9258300" y="3757614"/>
            <a:ext cx="7774517" cy="552767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257300" y="9534525"/>
            <a:ext cx="4114800" cy="547688"/>
          </a:xfrm>
          <a:prstGeom prst="rect">
            <a:avLst/>
          </a:prstGeom>
        </p:spPr>
        <p:txBody>
          <a:bodyPr/>
          <a:lstStyle/>
          <a:p>
            <a:fld id="{07F1582A-1EBB-4DA3-B19A-C7DD0588AA5C}" type="datetimeFigureOut">
              <a:rPr lang="en-US" smtClean="0"/>
              <a:t>5/22/2019</a:t>
            </a:fld>
            <a:endParaRPr lang="en-US"/>
          </a:p>
        </p:txBody>
      </p:sp>
      <p:sp>
        <p:nvSpPr>
          <p:cNvPr id="8" name="Footer Placeholder 7"/>
          <p:cNvSpPr>
            <a:spLocks noGrp="1"/>
          </p:cNvSpPr>
          <p:nvPr>
            <p:ph type="ftr" sz="quarter" idx="11"/>
          </p:nvPr>
        </p:nvSpPr>
        <p:spPr>
          <a:xfrm>
            <a:off x="6057900" y="9534525"/>
            <a:ext cx="6172200" cy="547688"/>
          </a:xfrm>
          <a:prstGeom prst="rect">
            <a:avLst/>
          </a:prstGeom>
        </p:spPr>
        <p:txBody>
          <a:bodyPr/>
          <a:lstStyle/>
          <a:p>
            <a:endParaRPr lang="en-US"/>
          </a:p>
        </p:txBody>
      </p:sp>
      <p:sp>
        <p:nvSpPr>
          <p:cNvPr id="9" name="Slide Number Placeholder 8"/>
          <p:cNvSpPr>
            <a:spLocks noGrp="1"/>
          </p:cNvSpPr>
          <p:nvPr>
            <p:ph type="sldNum" sz="quarter" idx="12"/>
          </p:nvPr>
        </p:nvSpPr>
        <p:spPr>
          <a:xfrm>
            <a:off x="12915900" y="9534525"/>
            <a:ext cx="4114800" cy="547688"/>
          </a:xfrm>
          <a:prstGeom prst="rect">
            <a:avLst/>
          </a:prstGeom>
        </p:spPr>
        <p:txBody>
          <a:bodyPr/>
          <a:lstStyle/>
          <a:p>
            <a:fld id="{A42E6348-1B51-43B5-8CCA-B0857A01E1BE}" type="slidenum">
              <a:rPr lang="en-US" smtClean="0"/>
              <a:t>‹#›</a:t>
            </a:fld>
            <a:endParaRPr lang="en-US"/>
          </a:p>
        </p:txBody>
      </p:sp>
    </p:spTree>
    <p:extLst>
      <p:ext uri="{BB962C8B-B14F-4D97-AF65-F5344CB8AC3E}">
        <p14:creationId xmlns:p14="http://schemas.microsoft.com/office/powerpoint/2010/main" val="228442048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87A984-37AA-4C92-A9AF-42D46212699C}" type="datetimeFigureOut">
              <a:rPr lang="en-US" smtClean="0"/>
              <a:t>5/22/2019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9D3A82-DB68-4D47-9CEA-D9B4D5EEBA44}" type="slidenum">
              <a:rPr lang="en-US" smtClean="0"/>
              <a:t>‹#›</a:t>
            </a:fld>
            <a:endParaRPr lang="en-US"/>
          </a:p>
        </p:txBody>
      </p:sp>
    </p:spTree>
    <p:extLst>
      <p:ext uri="{BB962C8B-B14F-4D97-AF65-F5344CB8AC3E}">
        <p14:creationId xmlns:p14="http://schemas.microsoft.com/office/powerpoint/2010/main" val="4560455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87A984-37AA-4C92-A9AF-42D46212699C}" type="datetimeFigureOut">
              <a:rPr lang="en-US" smtClean="0"/>
              <a:t>5/22/2019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9D3A82-DB68-4D47-9CEA-D9B4D5EEBA44}" type="slidenum">
              <a:rPr lang="en-US" smtClean="0"/>
              <a:t>‹#›</a:t>
            </a:fld>
            <a:endParaRPr lang="en-US"/>
          </a:p>
        </p:txBody>
      </p:sp>
    </p:spTree>
    <p:extLst>
      <p:ext uri="{BB962C8B-B14F-4D97-AF65-F5344CB8AC3E}">
        <p14:creationId xmlns:p14="http://schemas.microsoft.com/office/powerpoint/2010/main" val="4069487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en-US" dirty="0"/>
          </a:p>
        </p:txBody>
      </p:sp>
      <p:sp>
        <p:nvSpPr>
          <p:cNvPr id="3" name="Content Placeholder 2"/>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5" name="Date Placeholder 4"/>
          <p:cNvSpPr>
            <a:spLocks noGrp="1"/>
          </p:cNvSpPr>
          <p:nvPr>
            <p:ph type="dt" sz="half" idx="10"/>
          </p:nvPr>
        </p:nvSpPr>
        <p:spPr/>
        <p:txBody>
          <a:bodyPr/>
          <a:lstStyle/>
          <a:p>
            <a:fld id="{C787A984-37AA-4C92-A9AF-42D46212699C}" type="datetimeFigureOut">
              <a:rPr lang="en-US" smtClean="0"/>
              <a:t>5/22/2019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9D3A82-DB68-4D47-9CEA-D9B4D5EEBA44}" type="slidenum">
              <a:rPr lang="en-US" smtClean="0"/>
              <a:t>‹#›</a:t>
            </a:fld>
            <a:endParaRPr lang="en-US"/>
          </a:p>
        </p:txBody>
      </p:sp>
    </p:spTree>
    <p:extLst>
      <p:ext uri="{BB962C8B-B14F-4D97-AF65-F5344CB8AC3E}">
        <p14:creationId xmlns:p14="http://schemas.microsoft.com/office/powerpoint/2010/main" val="138773622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774782" y="1481138"/>
            <a:ext cx="9258300" cy="7310438"/>
          </a:xfrm>
        </p:spPr>
        <p:txBody>
          <a:bodyPr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endParaRPr lang="en-US" dirty="0"/>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5" name="Date Placeholder 4"/>
          <p:cNvSpPr>
            <a:spLocks noGrp="1"/>
          </p:cNvSpPr>
          <p:nvPr>
            <p:ph type="dt" sz="half" idx="10"/>
          </p:nvPr>
        </p:nvSpPr>
        <p:spPr/>
        <p:txBody>
          <a:bodyPr/>
          <a:lstStyle/>
          <a:p>
            <a:fld id="{C787A984-37AA-4C92-A9AF-42D46212699C}" type="datetimeFigureOut">
              <a:rPr lang="en-US" smtClean="0"/>
              <a:t>5/22/2019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9D3A82-DB68-4D47-9CEA-D9B4D5EEBA44}" type="slidenum">
              <a:rPr lang="en-US" smtClean="0"/>
              <a:t>‹#›</a:t>
            </a:fld>
            <a:endParaRPr lang="en-US"/>
          </a:p>
        </p:txBody>
      </p:sp>
    </p:spTree>
    <p:extLst>
      <p:ext uri="{BB962C8B-B14F-4D97-AF65-F5344CB8AC3E}">
        <p14:creationId xmlns:p14="http://schemas.microsoft.com/office/powerpoint/2010/main" val="161656621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87A984-37AA-4C92-A9AF-42D46212699C}" type="datetimeFigureOut">
              <a:rPr lang="en-US" smtClean="0"/>
              <a:t>5/22/2019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9D3A82-DB68-4D47-9CEA-D9B4D5EEBA44}" type="slidenum">
              <a:rPr lang="en-US" smtClean="0"/>
              <a:t>‹#›</a:t>
            </a:fld>
            <a:endParaRPr lang="en-US"/>
          </a:p>
        </p:txBody>
      </p:sp>
    </p:spTree>
    <p:extLst>
      <p:ext uri="{BB962C8B-B14F-4D97-AF65-F5344CB8AC3E}">
        <p14:creationId xmlns:p14="http://schemas.microsoft.com/office/powerpoint/2010/main" val="138089754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8"/>
            <a:ext cx="3943350" cy="871775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547688"/>
            <a:ext cx="11601450" cy="871775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87A984-37AA-4C92-A9AF-42D46212699C}" type="datetimeFigureOut">
              <a:rPr lang="en-US" smtClean="0"/>
              <a:t>5/22/2019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9D3A82-DB68-4D47-9CEA-D9B4D5EEBA44}" type="slidenum">
              <a:rPr lang="en-US" smtClean="0"/>
              <a:t>‹#›</a:t>
            </a:fld>
            <a:endParaRPr lang="en-US"/>
          </a:p>
        </p:txBody>
      </p:sp>
    </p:spTree>
    <p:extLst>
      <p:ext uri="{BB962C8B-B14F-4D97-AF65-F5344CB8AC3E}">
        <p14:creationId xmlns:p14="http://schemas.microsoft.com/office/powerpoint/2010/main" val="2477939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57300" y="547689"/>
            <a:ext cx="15773400" cy="1989137"/>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257300" y="9534525"/>
            <a:ext cx="4114800" cy="547688"/>
          </a:xfrm>
          <a:prstGeom prst="rect">
            <a:avLst/>
          </a:prstGeom>
        </p:spPr>
        <p:txBody>
          <a:bodyPr/>
          <a:lstStyle/>
          <a:p>
            <a:fld id="{07F1582A-1EBB-4DA3-B19A-C7DD0588AA5C}" type="datetimeFigureOut">
              <a:rPr lang="en-US" smtClean="0"/>
              <a:t>5/22/2019</a:t>
            </a:fld>
            <a:endParaRPr lang="en-US"/>
          </a:p>
        </p:txBody>
      </p:sp>
      <p:sp>
        <p:nvSpPr>
          <p:cNvPr id="4" name="Footer Placeholder 3"/>
          <p:cNvSpPr>
            <a:spLocks noGrp="1"/>
          </p:cNvSpPr>
          <p:nvPr>
            <p:ph type="ftr" sz="quarter" idx="11"/>
          </p:nvPr>
        </p:nvSpPr>
        <p:spPr>
          <a:xfrm>
            <a:off x="6057900" y="9534525"/>
            <a:ext cx="6172200" cy="547688"/>
          </a:xfrm>
          <a:prstGeom prst="rect">
            <a:avLst/>
          </a:prstGeom>
        </p:spPr>
        <p:txBody>
          <a:bodyPr/>
          <a:lstStyle/>
          <a:p>
            <a:endParaRPr lang="en-US"/>
          </a:p>
        </p:txBody>
      </p:sp>
      <p:sp>
        <p:nvSpPr>
          <p:cNvPr id="5" name="Slide Number Placeholder 4"/>
          <p:cNvSpPr>
            <a:spLocks noGrp="1"/>
          </p:cNvSpPr>
          <p:nvPr>
            <p:ph type="sldNum" sz="quarter" idx="12"/>
          </p:nvPr>
        </p:nvSpPr>
        <p:spPr>
          <a:xfrm>
            <a:off x="12915900" y="9534525"/>
            <a:ext cx="4114800" cy="547688"/>
          </a:xfrm>
          <a:prstGeom prst="rect">
            <a:avLst/>
          </a:prstGeom>
        </p:spPr>
        <p:txBody>
          <a:bodyPr/>
          <a:lstStyle/>
          <a:p>
            <a:fld id="{A42E6348-1B51-43B5-8CCA-B0857A01E1BE}" type="slidenum">
              <a:rPr lang="en-US" smtClean="0"/>
              <a:t>‹#›</a:t>
            </a:fld>
            <a:endParaRPr lang="en-US"/>
          </a:p>
        </p:txBody>
      </p:sp>
    </p:spTree>
    <p:extLst>
      <p:ext uri="{BB962C8B-B14F-4D97-AF65-F5344CB8AC3E}">
        <p14:creationId xmlns:p14="http://schemas.microsoft.com/office/powerpoint/2010/main" val="3904145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257300" y="9534525"/>
            <a:ext cx="4114800" cy="547688"/>
          </a:xfrm>
          <a:prstGeom prst="rect">
            <a:avLst/>
          </a:prstGeom>
        </p:spPr>
        <p:txBody>
          <a:bodyPr/>
          <a:lstStyle/>
          <a:p>
            <a:fld id="{07F1582A-1EBB-4DA3-B19A-C7DD0588AA5C}" type="datetimeFigureOut">
              <a:rPr lang="en-US" smtClean="0"/>
              <a:t>5/22/2019</a:t>
            </a:fld>
            <a:endParaRPr lang="en-US"/>
          </a:p>
        </p:txBody>
      </p:sp>
      <p:sp>
        <p:nvSpPr>
          <p:cNvPr id="3" name="Footer Placeholder 2"/>
          <p:cNvSpPr>
            <a:spLocks noGrp="1"/>
          </p:cNvSpPr>
          <p:nvPr>
            <p:ph type="ftr" sz="quarter" idx="11"/>
          </p:nvPr>
        </p:nvSpPr>
        <p:spPr>
          <a:xfrm>
            <a:off x="6057900" y="9534525"/>
            <a:ext cx="6172200" cy="547688"/>
          </a:xfrm>
          <a:prstGeom prst="rect">
            <a:avLst/>
          </a:prstGeom>
        </p:spPr>
        <p:txBody>
          <a:bodyPr/>
          <a:lstStyle/>
          <a:p>
            <a:endParaRPr lang="en-US"/>
          </a:p>
        </p:txBody>
      </p:sp>
      <p:sp>
        <p:nvSpPr>
          <p:cNvPr id="4" name="Slide Number Placeholder 3"/>
          <p:cNvSpPr>
            <a:spLocks noGrp="1"/>
          </p:cNvSpPr>
          <p:nvPr>
            <p:ph type="sldNum" sz="quarter" idx="12"/>
          </p:nvPr>
        </p:nvSpPr>
        <p:spPr>
          <a:xfrm>
            <a:off x="12915900" y="9534525"/>
            <a:ext cx="4114800" cy="547688"/>
          </a:xfrm>
          <a:prstGeom prst="rect">
            <a:avLst/>
          </a:prstGeom>
        </p:spPr>
        <p:txBody>
          <a:bodyPr/>
          <a:lstStyle/>
          <a:p>
            <a:fld id="{A42E6348-1B51-43B5-8CCA-B0857A01E1BE}" type="slidenum">
              <a:rPr lang="en-US" smtClean="0"/>
              <a:t>‹#›</a:t>
            </a:fld>
            <a:endParaRPr lang="en-US"/>
          </a:p>
        </p:txBody>
      </p:sp>
    </p:spTree>
    <p:extLst>
      <p:ext uri="{BB962C8B-B14F-4D97-AF65-F5344CB8AC3E}">
        <p14:creationId xmlns:p14="http://schemas.microsoft.com/office/powerpoint/2010/main" val="2761861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418" y="685800"/>
            <a:ext cx="5899149" cy="24003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7774518" y="1481139"/>
            <a:ext cx="9258300" cy="731043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59418" y="3086101"/>
            <a:ext cx="5899149" cy="5718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257300" y="9534525"/>
            <a:ext cx="4114800" cy="547688"/>
          </a:xfrm>
          <a:prstGeom prst="rect">
            <a:avLst/>
          </a:prstGeom>
        </p:spPr>
        <p:txBody>
          <a:bodyPr/>
          <a:lstStyle/>
          <a:p>
            <a:fld id="{07F1582A-1EBB-4DA3-B19A-C7DD0588AA5C}" type="datetimeFigureOut">
              <a:rPr lang="en-US" smtClean="0"/>
              <a:t>5/22/2019</a:t>
            </a:fld>
            <a:endParaRPr lang="en-US"/>
          </a:p>
        </p:txBody>
      </p:sp>
      <p:sp>
        <p:nvSpPr>
          <p:cNvPr id="6" name="Footer Placeholder 5"/>
          <p:cNvSpPr>
            <a:spLocks noGrp="1"/>
          </p:cNvSpPr>
          <p:nvPr>
            <p:ph type="ftr" sz="quarter" idx="11"/>
          </p:nvPr>
        </p:nvSpPr>
        <p:spPr>
          <a:xfrm>
            <a:off x="6057900" y="9534525"/>
            <a:ext cx="6172200" cy="547688"/>
          </a:xfrm>
          <a:prstGeom prst="rect">
            <a:avLst/>
          </a:prstGeom>
        </p:spPr>
        <p:txBody>
          <a:bodyPr/>
          <a:lstStyle/>
          <a:p>
            <a:endParaRPr lang="en-US"/>
          </a:p>
        </p:txBody>
      </p:sp>
      <p:sp>
        <p:nvSpPr>
          <p:cNvPr id="7" name="Slide Number Placeholder 6"/>
          <p:cNvSpPr>
            <a:spLocks noGrp="1"/>
          </p:cNvSpPr>
          <p:nvPr>
            <p:ph type="sldNum" sz="quarter" idx="12"/>
          </p:nvPr>
        </p:nvSpPr>
        <p:spPr>
          <a:xfrm>
            <a:off x="12915900" y="9534525"/>
            <a:ext cx="4114800" cy="547688"/>
          </a:xfrm>
          <a:prstGeom prst="rect">
            <a:avLst/>
          </a:prstGeom>
        </p:spPr>
        <p:txBody>
          <a:bodyPr/>
          <a:lstStyle/>
          <a:p>
            <a:fld id="{A42E6348-1B51-43B5-8CCA-B0857A01E1BE}" type="slidenum">
              <a:rPr lang="en-US" smtClean="0"/>
              <a:t>‹#›</a:t>
            </a:fld>
            <a:endParaRPr lang="en-US"/>
          </a:p>
        </p:txBody>
      </p:sp>
    </p:spTree>
    <p:extLst>
      <p:ext uri="{BB962C8B-B14F-4D97-AF65-F5344CB8AC3E}">
        <p14:creationId xmlns:p14="http://schemas.microsoft.com/office/powerpoint/2010/main" val="2665789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418" y="685800"/>
            <a:ext cx="5899149" cy="24003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7774518" y="1481139"/>
            <a:ext cx="9258300" cy="731043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259418" y="3086101"/>
            <a:ext cx="5899149" cy="5718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257300" y="9534525"/>
            <a:ext cx="4114800" cy="547688"/>
          </a:xfrm>
          <a:prstGeom prst="rect">
            <a:avLst/>
          </a:prstGeom>
        </p:spPr>
        <p:txBody>
          <a:bodyPr/>
          <a:lstStyle/>
          <a:p>
            <a:fld id="{07F1582A-1EBB-4DA3-B19A-C7DD0588AA5C}" type="datetimeFigureOut">
              <a:rPr lang="en-US" smtClean="0"/>
              <a:t>5/22/2019</a:t>
            </a:fld>
            <a:endParaRPr lang="en-US"/>
          </a:p>
        </p:txBody>
      </p:sp>
      <p:sp>
        <p:nvSpPr>
          <p:cNvPr id="6" name="Footer Placeholder 5"/>
          <p:cNvSpPr>
            <a:spLocks noGrp="1"/>
          </p:cNvSpPr>
          <p:nvPr>
            <p:ph type="ftr" sz="quarter" idx="11"/>
          </p:nvPr>
        </p:nvSpPr>
        <p:spPr>
          <a:xfrm>
            <a:off x="6057900" y="9534525"/>
            <a:ext cx="6172200" cy="547688"/>
          </a:xfrm>
          <a:prstGeom prst="rect">
            <a:avLst/>
          </a:prstGeom>
        </p:spPr>
        <p:txBody>
          <a:bodyPr/>
          <a:lstStyle/>
          <a:p>
            <a:endParaRPr lang="en-US"/>
          </a:p>
        </p:txBody>
      </p:sp>
      <p:sp>
        <p:nvSpPr>
          <p:cNvPr id="7" name="Slide Number Placeholder 6"/>
          <p:cNvSpPr>
            <a:spLocks noGrp="1"/>
          </p:cNvSpPr>
          <p:nvPr>
            <p:ph type="sldNum" sz="quarter" idx="12"/>
          </p:nvPr>
        </p:nvSpPr>
        <p:spPr>
          <a:xfrm>
            <a:off x="12915900" y="9534525"/>
            <a:ext cx="4114800" cy="547688"/>
          </a:xfrm>
          <a:prstGeom prst="rect">
            <a:avLst/>
          </a:prstGeom>
        </p:spPr>
        <p:txBody>
          <a:bodyPr/>
          <a:lstStyle/>
          <a:p>
            <a:fld id="{A42E6348-1B51-43B5-8CCA-B0857A01E1BE}" type="slidenum">
              <a:rPr lang="en-US" smtClean="0"/>
              <a:t>‹#›</a:t>
            </a:fld>
            <a:endParaRPr lang="en-US"/>
          </a:p>
        </p:txBody>
      </p:sp>
    </p:spTree>
    <p:extLst>
      <p:ext uri="{BB962C8B-B14F-4D97-AF65-F5344CB8AC3E}">
        <p14:creationId xmlns:p14="http://schemas.microsoft.com/office/powerpoint/2010/main" val="1968439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microsoft.com/office/2007/relationships/hdphoto" Target="../media/hdphoto1.wdp"/></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65400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duotone>
              <a:prstClr val="black"/>
              <a:srgbClr val="92D050">
                <a:tint val="45000"/>
                <a:satMod val="400000"/>
              </a:srgbClr>
            </a:duotone>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Tree>
    <p:extLst>
      <p:ext uri="{BB962C8B-B14F-4D97-AF65-F5344CB8AC3E}">
        <p14:creationId xmlns:p14="http://schemas.microsoft.com/office/powerpoint/2010/main" val="418082948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411957"/>
            <a:ext cx="16459200" cy="1714500"/>
          </a:xfrm>
          <a:prstGeom prst="rect">
            <a:avLst/>
          </a:prstGeom>
        </p:spPr>
        <p:txBody>
          <a:bodyPr vert="horz" lIns="163284" tIns="81642" rIns="163284" bIns="81642" rtlCol="0" anchor="ctr">
            <a:normAutofit/>
          </a:bodyPr>
          <a:lstStyle/>
          <a:p>
            <a:r>
              <a:rPr lang="en-US"/>
              <a:t>Click to edit Master title style</a:t>
            </a:r>
          </a:p>
        </p:txBody>
      </p:sp>
      <p:sp>
        <p:nvSpPr>
          <p:cNvPr id="3" name="Text Placeholder 2"/>
          <p:cNvSpPr>
            <a:spLocks noGrp="1"/>
          </p:cNvSpPr>
          <p:nvPr>
            <p:ph type="body" idx="1"/>
          </p:nvPr>
        </p:nvSpPr>
        <p:spPr>
          <a:xfrm>
            <a:off x="914400" y="2400305"/>
            <a:ext cx="16459200" cy="6788945"/>
          </a:xfrm>
          <a:prstGeom prst="rect">
            <a:avLst/>
          </a:prstGeom>
        </p:spPr>
        <p:txBody>
          <a:bodyPr vert="horz" lIns="163284" tIns="81642" rIns="163284" bIns="8164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14400" y="9534526"/>
            <a:ext cx="4267200" cy="547688"/>
          </a:xfrm>
          <a:prstGeom prst="rect">
            <a:avLst/>
          </a:prstGeom>
        </p:spPr>
        <p:txBody>
          <a:bodyPr vert="horz" lIns="163284" tIns="81642" rIns="163284" bIns="81642" rtlCol="0" anchor="ctr"/>
          <a:lstStyle>
            <a:lvl1pPr algn="l">
              <a:defRPr sz="2100">
                <a:solidFill>
                  <a:schemeClr val="tx1">
                    <a:tint val="75000"/>
                  </a:schemeClr>
                </a:solidFill>
              </a:defRPr>
            </a:lvl1pPr>
          </a:lstStyle>
          <a:p>
            <a:fld id="{B648480C-316D-A14C-B88F-A098D6111EE5}" type="datetimeFigureOut">
              <a:rPr lang="en-US" smtClean="0"/>
              <a:pPr/>
              <a:t>5/22/2019</a:t>
            </a:fld>
            <a:endParaRPr lang="en-US"/>
          </a:p>
        </p:txBody>
      </p:sp>
      <p:sp>
        <p:nvSpPr>
          <p:cNvPr id="5" name="Footer Placeholder 4"/>
          <p:cNvSpPr>
            <a:spLocks noGrp="1"/>
          </p:cNvSpPr>
          <p:nvPr>
            <p:ph type="ftr" sz="quarter" idx="3"/>
          </p:nvPr>
        </p:nvSpPr>
        <p:spPr>
          <a:xfrm>
            <a:off x="6248400" y="9534526"/>
            <a:ext cx="5791200" cy="547688"/>
          </a:xfrm>
          <a:prstGeom prst="rect">
            <a:avLst/>
          </a:prstGeom>
        </p:spPr>
        <p:txBody>
          <a:bodyPr vert="horz" lIns="163284" tIns="81642" rIns="163284" bIns="81642" rtlCol="0" anchor="ctr"/>
          <a:lstStyle>
            <a:lvl1pPr algn="ctr">
              <a:defRPr sz="21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3106400" y="9534526"/>
            <a:ext cx="4267200" cy="547688"/>
          </a:xfrm>
          <a:prstGeom prst="rect">
            <a:avLst/>
          </a:prstGeom>
        </p:spPr>
        <p:txBody>
          <a:bodyPr vert="horz" lIns="163284" tIns="81642" rIns="163284" bIns="81642" rtlCol="0" anchor="ctr"/>
          <a:lstStyle>
            <a:lvl1pPr algn="r">
              <a:defRPr sz="2100">
                <a:solidFill>
                  <a:schemeClr val="tx1">
                    <a:tint val="75000"/>
                  </a:schemeClr>
                </a:solidFill>
              </a:defRPr>
            </a:lvl1pPr>
          </a:lstStyle>
          <a:p>
            <a:fld id="{F034B56E-5A1D-C54F-A24F-E5683B75227E}" type="slidenum">
              <a:rPr lang="en-US" smtClean="0"/>
              <a:pPr/>
              <a:t>‹#›</a:t>
            </a:fld>
            <a:endParaRPr lang="en-US"/>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Tree>
    <p:extLst>
      <p:ext uri="{BB962C8B-B14F-4D97-AF65-F5344CB8AC3E}">
        <p14:creationId xmlns:p14="http://schemas.microsoft.com/office/powerpoint/2010/main" val="21995327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816402" rtl="0" eaLnBrk="1" latinLnBrk="0" hangingPunct="1">
        <a:spcBef>
          <a:spcPct val="0"/>
        </a:spcBef>
        <a:buNone/>
        <a:defRPr sz="7900" kern="1200">
          <a:solidFill>
            <a:schemeClr val="tx1"/>
          </a:solidFill>
          <a:latin typeface="+mj-lt"/>
          <a:ea typeface="+mj-ea"/>
          <a:cs typeface="+mj-cs"/>
        </a:defRPr>
      </a:lvl1pPr>
    </p:titleStyle>
    <p:bodyStyle>
      <a:lvl1pPr marL="612302" indent="-612302" algn="l" defTabSz="816402" rtl="0" eaLnBrk="1" latinLnBrk="0" hangingPunct="1">
        <a:spcBef>
          <a:spcPct val="20000"/>
        </a:spcBef>
        <a:buFont typeface="Arial"/>
        <a:buChar char="•"/>
        <a:defRPr sz="5700" kern="1200">
          <a:solidFill>
            <a:schemeClr val="tx1"/>
          </a:solidFill>
          <a:latin typeface="+mn-lt"/>
          <a:ea typeface="+mn-ea"/>
          <a:cs typeface="+mn-cs"/>
        </a:defRPr>
      </a:lvl1pPr>
      <a:lvl2pPr marL="1326653" indent="-510251" algn="l" defTabSz="816402" rtl="0" eaLnBrk="1" latinLnBrk="0" hangingPunct="1">
        <a:spcBef>
          <a:spcPct val="20000"/>
        </a:spcBef>
        <a:buFont typeface="Arial"/>
        <a:buChar char="–"/>
        <a:defRPr sz="5000" kern="1200">
          <a:solidFill>
            <a:schemeClr val="tx1"/>
          </a:solidFill>
          <a:latin typeface="+mn-lt"/>
          <a:ea typeface="+mn-ea"/>
          <a:cs typeface="+mn-cs"/>
        </a:defRPr>
      </a:lvl2pPr>
      <a:lvl3pPr marL="2041004" indent="-408200" algn="l" defTabSz="816402" rtl="0" eaLnBrk="1" latinLnBrk="0" hangingPunct="1">
        <a:spcBef>
          <a:spcPct val="20000"/>
        </a:spcBef>
        <a:buFont typeface="Arial"/>
        <a:buChar char="•"/>
        <a:defRPr sz="4300" kern="1200">
          <a:solidFill>
            <a:schemeClr val="tx1"/>
          </a:solidFill>
          <a:latin typeface="+mn-lt"/>
          <a:ea typeface="+mn-ea"/>
          <a:cs typeface="+mn-cs"/>
        </a:defRPr>
      </a:lvl3pPr>
      <a:lvl4pPr marL="2857406" indent="-408200" algn="l" defTabSz="816402" rtl="0" eaLnBrk="1" latinLnBrk="0" hangingPunct="1">
        <a:spcBef>
          <a:spcPct val="20000"/>
        </a:spcBef>
        <a:buFont typeface="Arial"/>
        <a:buChar char="–"/>
        <a:defRPr sz="3600" kern="1200">
          <a:solidFill>
            <a:schemeClr val="tx1"/>
          </a:solidFill>
          <a:latin typeface="+mn-lt"/>
          <a:ea typeface="+mn-ea"/>
          <a:cs typeface="+mn-cs"/>
        </a:defRPr>
      </a:lvl4pPr>
      <a:lvl5pPr marL="3673807" indent="-408200" algn="l" defTabSz="816402" rtl="0" eaLnBrk="1" latinLnBrk="0" hangingPunct="1">
        <a:spcBef>
          <a:spcPct val="20000"/>
        </a:spcBef>
        <a:buFont typeface="Arial"/>
        <a:buChar char="»"/>
        <a:defRPr sz="3600" kern="1200">
          <a:solidFill>
            <a:schemeClr val="tx1"/>
          </a:solidFill>
          <a:latin typeface="+mn-lt"/>
          <a:ea typeface="+mn-ea"/>
          <a:cs typeface="+mn-cs"/>
        </a:defRPr>
      </a:lvl5pPr>
      <a:lvl6pPr marL="4490209" indent="-408200" algn="l" defTabSz="816402" rtl="0" eaLnBrk="1" latinLnBrk="0" hangingPunct="1">
        <a:spcBef>
          <a:spcPct val="20000"/>
        </a:spcBef>
        <a:buFont typeface="Arial"/>
        <a:buChar char="•"/>
        <a:defRPr sz="3600" kern="1200">
          <a:solidFill>
            <a:schemeClr val="tx1"/>
          </a:solidFill>
          <a:latin typeface="+mn-lt"/>
          <a:ea typeface="+mn-ea"/>
          <a:cs typeface="+mn-cs"/>
        </a:defRPr>
      </a:lvl6pPr>
      <a:lvl7pPr marL="5306610" indent="-408200" algn="l" defTabSz="816402" rtl="0" eaLnBrk="1" latinLnBrk="0" hangingPunct="1">
        <a:spcBef>
          <a:spcPct val="20000"/>
        </a:spcBef>
        <a:buFont typeface="Arial"/>
        <a:buChar char="•"/>
        <a:defRPr sz="3600" kern="1200">
          <a:solidFill>
            <a:schemeClr val="tx1"/>
          </a:solidFill>
          <a:latin typeface="+mn-lt"/>
          <a:ea typeface="+mn-ea"/>
          <a:cs typeface="+mn-cs"/>
        </a:defRPr>
      </a:lvl7pPr>
      <a:lvl8pPr marL="6123012" indent="-408200" algn="l" defTabSz="816402" rtl="0" eaLnBrk="1" latinLnBrk="0" hangingPunct="1">
        <a:spcBef>
          <a:spcPct val="20000"/>
        </a:spcBef>
        <a:buFont typeface="Arial"/>
        <a:buChar char="•"/>
        <a:defRPr sz="3600" kern="1200">
          <a:solidFill>
            <a:schemeClr val="tx1"/>
          </a:solidFill>
          <a:latin typeface="+mn-lt"/>
          <a:ea typeface="+mn-ea"/>
          <a:cs typeface="+mn-cs"/>
        </a:defRPr>
      </a:lvl8pPr>
      <a:lvl9pPr marL="6939413" indent="-408200" algn="l" defTabSz="816402" rtl="0" eaLnBrk="1" latinLnBrk="0" hangingPunct="1">
        <a:spcBef>
          <a:spcPct val="20000"/>
        </a:spcBef>
        <a:buFont typeface="Arial"/>
        <a:buChar char="•"/>
        <a:defRPr sz="3600" kern="1200">
          <a:solidFill>
            <a:schemeClr val="tx1"/>
          </a:solidFill>
          <a:latin typeface="+mn-lt"/>
          <a:ea typeface="+mn-ea"/>
          <a:cs typeface="+mn-cs"/>
        </a:defRPr>
      </a:lvl9pPr>
    </p:bodyStyle>
    <p:otherStyle>
      <a:defPPr>
        <a:defRPr lang="en-US"/>
      </a:defPPr>
      <a:lvl1pPr marL="0" algn="l" defTabSz="816402" rtl="0" eaLnBrk="1" latinLnBrk="0" hangingPunct="1">
        <a:defRPr sz="3200" kern="1200">
          <a:solidFill>
            <a:schemeClr val="tx1"/>
          </a:solidFill>
          <a:latin typeface="+mn-lt"/>
          <a:ea typeface="+mn-ea"/>
          <a:cs typeface="+mn-cs"/>
        </a:defRPr>
      </a:lvl1pPr>
      <a:lvl2pPr marL="816402" algn="l" defTabSz="816402" rtl="0" eaLnBrk="1" latinLnBrk="0" hangingPunct="1">
        <a:defRPr sz="3200" kern="1200">
          <a:solidFill>
            <a:schemeClr val="tx1"/>
          </a:solidFill>
          <a:latin typeface="+mn-lt"/>
          <a:ea typeface="+mn-ea"/>
          <a:cs typeface="+mn-cs"/>
        </a:defRPr>
      </a:lvl2pPr>
      <a:lvl3pPr marL="1632803" algn="l" defTabSz="816402" rtl="0" eaLnBrk="1" latinLnBrk="0" hangingPunct="1">
        <a:defRPr sz="3200" kern="1200">
          <a:solidFill>
            <a:schemeClr val="tx1"/>
          </a:solidFill>
          <a:latin typeface="+mn-lt"/>
          <a:ea typeface="+mn-ea"/>
          <a:cs typeface="+mn-cs"/>
        </a:defRPr>
      </a:lvl3pPr>
      <a:lvl4pPr marL="2449205" algn="l" defTabSz="816402" rtl="0" eaLnBrk="1" latinLnBrk="0" hangingPunct="1">
        <a:defRPr sz="3200" kern="1200">
          <a:solidFill>
            <a:schemeClr val="tx1"/>
          </a:solidFill>
          <a:latin typeface="+mn-lt"/>
          <a:ea typeface="+mn-ea"/>
          <a:cs typeface="+mn-cs"/>
        </a:defRPr>
      </a:lvl4pPr>
      <a:lvl5pPr marL="3265606" algn="l" defTabSz="816402" rtl="0" eaLnBrk="1" latinLnBrk="0" hangingPunct="1">
        <a:defRPr sz="3200" kern="1200">
          <a:solidFill>
            <a:schemeClr val="tx1"/>
          </a:solidFill>
          <a:latin typeface="+mn-lt"/>
          <a:ea typeface="+mn-ea"/>
          <a:cs typeface="+mn-cs"/>
        </a:defRPr>
      </a:lvl5pPr>
      <a:lvl6pPr marL="4082009" algn="l" defTabSz="816402" rtl="0" eaLnBrk="1" latinLnBrk="0" hangingPunct="1">
        <a:defRPr sz="3200" kern="1200">
          <a:solidFill>
            <a:schemeClr val="tx1"/>
          </a:solidFill>
          <a:latin typeface="+mn-lt"/>
          <a:ea typeface="+mn-ea"/>
          <a:cs typeface="+mn-cs"/>
        </a:defRPr>
      </a:lvl6pPr>
      <a:lvl7pPr marL="4898410" algn="l" defTabSz="816402" rtl="0" eaLnBrk="1" latinLnBrk="0" hangingPunct="1">
        <a:defRPr sz="3200" kern="1200">
          <a:solidFill>
            <a:schemeClr val="tx1"/>
          </a:solidFill>
          <a:latin typeface="+mn-lt"/>
          <a:ea typeface="+mn-ea"/>
          <a:cs typeface="+mn-cs"/>
        </a:defRPr>
      </a:lvl7pPr>
      <a:lvl8pPr marL="5714812" algn="l" defTabSz="816402" rtl="0" eaLnBrk="1" latinLnBrk="0" hangingPunct="1">
        <a:defRPr sz="3200" kern="1200">
          <a:solidFill>
            <a:schemeClr val="tx1"/>
          </a:solidFill>
          <a:latin typeface="+mn-lt"/>
          <a:ea typeface="+mn-ea"/>
          <a:cs typeface="+mn-cs"/>
        </a:defRPr>
      </a:lvl8pPr>
      <a:lvl9pPr marL="6531213" algn="l" defTabSz="816402" rtl="0" eaLnBrk="1" latinLnBrk="0" hangingPunct="1">
        <a:defRPr sz="32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411957"/>
            <a:ext cx="16459200" cy="1714500"/>
          </a:xfrm>
          <a:prstGeom prst="rect">
            <a:avLst/>
          </a:prstGeom>
        </p:spPr>
        <p:txBody>
          <a:bodyPr vert="horz" lIns="163284" tIns="81642" rIns="163284" bIns="81642" rtlCol="0" anchor="ctr">
            <a:normAutofit/>
          </a:bodyPr>
          <a:lstStyle/>
          <a:p>
            <a:r>
              <a:rPr lang="en-US"/>
              <a:t>Click to edit Master title style</a:t>
            </a:r>
          </a:p>
        </p:txBody>
      </p:sp>
      <p:sp>
        <p:nvSpPr>
          <p:cNvPr id="3" name="Text Placeholder 2"/>
          <p:cNvSpPr>
            <a:spLocks noGrp="1"/>
          </p:cNvSpPr>
          <p:nvPr>
            <p:ph type="body" idx="1"/>
          </p:nvPr>
        </p:nvSpPr>
        <p:spPr>
          <a:xfrm>
            <a:off x="914400" y="2400305"/>
            <a:ext cx="16459200" cy="6788945"/>
          </a:xfrm>
          <a:prstGeom prst="rect">
            <a:avLst/>
          </a:prstGeom>
        </p:spPr>
        <p:txBody>
          <a:bodyPr vert="horz" lIns="163284" tIns="81642" rIns="163284" bIns="8164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14400" y="9534526"/>
            <a:ext cx="4267200" cy="547688"/>
          </a:xfrm>
          <a:prstGeom prst="rect">
            <a:avLst/>
          </a:prstGeom>
        </p:spPr>
        <p:txBody>
          <a:bodyPr vert="horz" lIns="163284" tIns="81642" rIns="163284" bIns="81642" rtlCol="0" anchor="ctr"/>
          <a:lstStyle>
            <a:lvl1pPr algn="l">
              <a:defRPr sz="2100">
                <a:solidFill>
                  <a:schemeClr val="tx1">
                    <a:tint val="75000"/>
                  </a:schemeClr>
                </a:solidFill>
              </a:defRPr>
            </a:lvl1pPr>
          </a:lstStyle>
          <a:p>
            <a:fld id="{B648480C-316D-A14C-B88F-A098D6111EE5}" type="datetimeFigureOut">
              <a:rPr lang="en-US" smtClean="0"/>
              <a:pPr/>
              <a:t>5/22/2019</a:t>
            </a:fld>
            <a:endParaRPr lang="en-US"/>
          </a:p>
        </p:txBody>
      </p:sp>
      <p:sp>
        <p:nvSpPr>
          <p:cNvPr id="5" name="Footer Placeholder 4"/>
          <p:cNvSpPr>
            <a:spLocks noGrp="1"/>
          </p:cNvSpPr>
          <p:nvPr>
            <p:ph type="ftr" sz="quarter" idx="3"/>
          </p:nvPr>
        </p:nvSpPr>
        <p:spPr>
          <a:xfrm>
            <a:off x="6248400" y="9534526"/>
            <a:ext cx="5791200" cy="547688"/>
          </a:xfrm>
          <a:prstGeom prst="rect">
            <a:avLst/>
          </a:prstGeom>
        </p:spPr>
        <p:txBody>
          <a:bodyPr vert="horz" lIns="163284" tIns="81642" rIns="163284" bIns="81642" rtlCol="0" anchor="ctr"/>
          <a:lstStyle>
            <a:lvl1pPr algn="ctr">
              <a:defRPr sz="21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3106400" y="9534526"/>
            <a:ext cx="4267200" cy="547688"/>
          </a:xfrm>
          <a:prstGeom prst="rect">
            <a:avLst/>
          </a:prstGeom>
        </p:spPr>
        <p:txBody>
          <a:bodyPr vert="horz" lIns="163284" tIns="81642" rIns="163284" bIns="81642" rtlCol="0" anchor="ctr"/>
          <a:lstStyle>
            <a:lvl1pPr algn="r">
              <a:defRPr sz="2100">
                <a:solidFill>
                  <a:schemeClr val="tx1">
                    <a:tint val="75000"/>
                  </a:schemeClr>
                </a:solidFill>
              </a:defRPr>
            </a:lvl1pPr>
          </a:lstStyle>
          <a:p>
            <a:fld id="{F034B56E-5A1D-C54F-A24F-E5683B75227E}" type="slidenum">
              <a:rPr lang="en-US" smtClean="0"/>
              <a:pPr/>
              <a:t>‹#›</a:t>
            </a:fld>
            <a:endParaRPr lang="en-US"/>
          </a:p>
        </p:txBody>
      </p:sp>
      <p:pic>
        <p:nvPicPr>
          <p:cNvPr id="7" name="Picture 6"/>
          <p:cNvPicPr>
            <a:picLocks noChangeAspect="1"/>
          </p:cNvPicPr>
          <p:nvPr userDrawn="1"/>
        </p:nvPicPr>
        <p:blipFill>
          <a:blip r:embed="rId13">
            <a:duotone>
              <a:prstClr val="black"/>
              <a:srgbClr val="E6E6E6">
                <a:tint val="45000"/>
                <a:satMod val="400000"/>
              </a:srgbClr>
            </a:duotone>
            <a:extLst>
              <a:ext uri="{BEBA8EAE-BF5A-486C-A8C5-ECC9F3942E4B}">
                <a14:imgProps xmlns:a14="http://schemas.microsoft.com/office/drawing/2010/main">
                  <a14:imgLayer r:embed="rId14">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0" y="0"/>
            <a:ext cx="18288000" cy="10287000"/>
          </a:xfrm>
          <a:prstGeom prst="rect">
            <a:avLst/>
          </a:prstGeom>
        </p:spPr>
      </p:pic>
    </p:spTree>
    <p:extLst>
      <p:ext uri="{BB962C8B-B14F-4D97-AF65-F5344CB8AC3E}">
        <p14:creationId xmlns:p14="http://schemas.microsoft.com/office/powerpoint/2010/main" val="88173268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96" r:id="rId11"/>
  </p:sldLayoutIdLst>
  <p:txStyles>
    <p:titleStyle>
      <a:lvl1pPr algn="ctr" defTabSz="816402" rtl="0" eaLnBrk="1" latinLnBrk="0" hangingPunct="1">
        <a:spcBef>
          <a:spcPct val="0"/>
        </a:spcBef>
        <a:buNone/>
        <a:defRPr sz="7900" kern="1200">
          <a:solidFill>
            <a:schemeClr val="tx1"/>
          </a:solidFill>
          <a:latin typeface="+mj-lt"/>
          <a:ea typeface="+mj-ea"/>
          <a:cs typeface="+mj-cs"/>
        </a:defRPr>
      </a:lvl1pPr>
    </p:titleStyle>
    <p:bodyStyle>
      <a:lvl1pPr marL="612302" indent="-612302" algn="l" defTabSz="816402" rtl="0" eaLnBrk="1" latinLnBrk="0" hangingPunct="1">
        <a:spcBef>
          <a:spcPct val="20000"/>
        </a:spcBef>
        <a:buFont typeface="Arial"/>
        <a:buChar char="•"/>
        <a:defRPr sz="5700" kern="1200">
          <a:solidFill>
            <a:schemeClr val="tx1"/>
          </a:solidFill>
          <a:latin typeface="+mn-lt"/>
          <a:ea typeface="+mn-ea"/>
          <a:cs typeface="+mn-cs"/>
        </a:defRPr>
      </a:lvl1pPr>
      <a:lvl2pPr marL="1326653" indent="-510251" algn="l" defTabSz="816402" rtl="0" eaLnBrk="1" latinLnBrk="0" hangingPunct="1">
        <a:spcBef>
          <a:spcPct val="20000"/>
        </a:spcBef>
        <a:buFont typeface="Arial"/>
        <a:buChar char="–"/>
        <a:defRPr sz="5000" kern="1200">
          <a:solidFill>
            <a:schemeClr val="tx1"/>
          </a:solidFill>
          <a:latin typeface="+mn-lt"/>
          <a:ea typeface="+mn-ea"/>
          <a:cs typeface="+mn-cs"/>
        </a:defRPr>
      </a:lvl2pPr>
      <a:lvl3pPr marL="2041004" indent="-408200" algn="l" defTabSz="816402" rtl="0" eaLnBrk="1" latinLnBrk="0" hangingPunct="1">
        <a:spcBef>
          <a:spcPct val="20000"/>
        </a:spcBef>
        <a:buFont typeface="Arial"/>
        <a:buChar char="•"/>
        <a:defRPr sz="4300" kern="1200">
          <a:solidFill>
            <a:schemeClr val="tx1"/>
          </a:solidFill>
          <a:latin typeface="+mn-lt"/>
          <a:ea typeface="+mn-ea"/>
          <a:cs typeface="+mn-cs"/>
        </a:defRPr>
      </a:lvl3pPr>
      <a:lvl4pPr marL="2857406" indent="-408200" algn="l" defTabSz="816402" rtl="0" eaLnBrk="1" latinLnBrk="0" hangingPunct="1">
        <a:spcBef>
          <a:spcPct val="20000"/>
        </a:spcBef>
        <a:buFont typeface="Arial"/>
        <a:buChar char="–"/>
        <a:defRPr sz="3600" kern="1200">
          <a:solidFill>
            <a:schemeClr val="tx1"/>
          </a:solidFill>
          <a:latin typeface="+mn-lt"/>
          <a:ea typeface="+mn-ea"/>
          <a:cs typeface="+mn-cs"/>
        </a:defRPr>
      </a:lvl4pPr>
      <a:lvl5pPr marL="3673807" indent="-408200" algn="l" defTabSz="816402" rtl="0" eaLnBrk="1" latinLnBrk="0" hangingPunct="1">
        <a:spcBef>
          <a:spcPct val="20000"/>
        </a:spcBef>
        <a:buFont typeface="Arial"/>
        <a:buChar char="»"/>
        <a:defRPr sz="3600" kern="1200">
          <a:solidFill>
            <a:schemeClr val="tx1"/>
          </a:solidFill>
          <a:latin typeface="+mn-lt"/>
          <a:ea typeface="+mn-ea"/>
          <a:cs typeface="+mn-cs"/>
        </a:defRPr>
      </a:lvl5pPr>
      <a:lvl6pPr marL="4490209" indent="-408200" algn="l" defTabSz="816402" rtl="0" eaLnBrk="1" latinLnBrk="0" hangingPunct="1">
        <a:spcBef>
          <a:spcPct val="20000"/>
        </a:spcBef>
        <a:buFont typeface="Arial"/>
        <a:buChar char="•"/>
        <a:defRPr sz="3600" kern="1200">
          <a:solidFill>
            <a:schemeClr val="tx1"/>
          </a:solidFill>
          <a:latin typeface="+mn-lt"/>
          <a:ea typeface="+mn-ea"/>
          <a:cs typeface="+mn-cs"/>
        </a:defRPr>
      </a:lvl6pPr>
      <a:lvl7pPr marL="5306610" indent="-408200" algn="l" defTabSz="816402" rtl="0" eaLnBrk="1" latinLnBrk="0" hangingPunct="1">
        <a:spcBef>
          <a:spcPct val="20000"/>
        </a:spcBef>
        <a:buFont typeface="Arial"/>
        <a:buChar char="•"/>
        <a:defRPr sz="3600" kern="1200">
          <a:solidFill>
            <a:schemeClr val="tx1"/>
          </a:solidFill>
          <a:latin typeface="+mn-lt"/>
          <a:ea typeface="+mn-ea"/>
          <a:cs typeface="+mn-cs"/>
        </a:defRPr>
      </a:lvl7pPr>
      <a:lvl8pPr marL="6123012" indent="-408200" algn="l" defTabSz="816402" rtl="0" eaLnBrk="1" latinLnBrk="0" hangingPunct="1">
        <a:spcBef>
          <a:spcPct val="20000"/>
        </a:spcBef>
        <a:buFont typeface="Arial"/>
        <a:buChar char="•"/>
        <a:defRPr sz="3600" kern="1200">
          <a:solidFill>
            <a:schemeClr val="tx1"/>
          </a:solidFill>
          <a:latin typeface="+mn-lt"/>
          <a:ea typeface="+mn-ea"/>
          <a:cs typeface="+mn-cs"/>
        </a:defRPr>
      </a:lvl8pPr>
      <a:lvl9pPr marL="6939413" indent="-408200" algn="l" defTabSz="816402" rtl="0" eaLnBrk="1" latinLnBrk="0" hangingPunct="1">
        <a:spcBef>
          <a:spcPct val="20000"/>
        </a:spcBef>
        <a:buFont typeface="Arial"/>
        <a:buChar char="•"/>
        <a:defRPr sz="3600" kern="1200">
          <a:solidFill>
            <a:schemeClr val="tx1"/>
          </a:solidFill>
          <a:latin typeface="+mn-lt"/>
          <a:ea typeface="+mn-ea"/>
          <a:cs typeface="+mn-cs"/>
        </a:defRPr>
      </a:lvl9pPr>
    </p:bodyStyle>
    <p:otherStyle>
      <a:defPPr>
        <a:defRPr lang="en-US"/>
      </a:defPPr>
      <a:lvl1pPr marL="0" algn="l" defTabSz="816402" rtl="0" eaLnBrk="1" latinLnBrk="0" hangingPunct="1">
        <a:defRPr sz="3200" kern="1200">
          <a:solidFill>
            <a:schemeClr val="tx1"/>
          </a:solidFill>
          <a:latin typeface="+mn-lt"/>
          <a:ea typeface="+mn-ea"/>
          <a:cs typeface="+mn-cs"/>
        </a:defRPr>
      </a:lvl1pPr>
      <a:lvl2pPr marL="816402" algn="l" defTabSz="816402" rtl="0" eaLnBrk="1" latinLnBrk="0" hangingPunct="1">
        <a:defRPr sz="3200" kern="1200">
          <a:solidFill>
            <a:schemeClr val="tx1"/>
          </a:solidFill>
          <a:latin typeface="+mn-lt"/>
          <a:ea typeface="+mn-ea"/>
          <a:cs typeface="+mn-cs"/>
        </a:defRPr>
      </a:lvl2pPr>
      <a:lvl3pPr marL="1632803" algn="l" defTabSz="816402" rtl="0" eaLnBrk="1" latinLnBrk="0" hangingPunct="1">
        <a:defRPr sz="3200" kern="1200">
          <a:solidFill>
            <a:schemeClr val="tx1"/>
          </a:solidFill>
          <a:latin typeface="+mn-lt"/>
          <a:ea typeface="+mn-ea"/>
          <a:cs typeface="+mn-cs"/>
        </a:defRPr>
      </a:lvl3pPr>
      <a:lvl4pPr marL="2449205" algn="l" defTabSz="816402" rtl="0" eaLnBrk="1" latinLnBrk="0" hangingPunct="1">
        <a:defRPr sz="3200" kern="1200">
          <a:solidFill>
            <a:schemeClr val="tx1"/>
          </a:solidFill>
          <a:latin typeface="+mn-lt"/>
          <a:ea typeface="+mn-ea"/>
          <a:cs typeface="+mn-cs"/>
        </a:defRPr>
      </a:lvl4pPr>
      <a:lvl5pPr marL="3265606" algn="l" defTabSz="816402" rtl="0" eaLnBrk="1" latinLnBrk="0" hangingPunct="1">
        <a:defRPr sz="3200" kern="1200">
          <a:solidFill>
            <a:schemeClr val="tx1"/>
          </a:solidFill>
          <a:latin typeface="+mn-lt"/>
          <a:ea typeface="+mn-ea"/>
          <a:cs typeface="+mn-cs"/>
        </a:defRPr>
      </a:lvl5pPr>
      <a:lvl6pPr marL="4082009" algn="l" defTabSz="816402" rtl="0" eaLnBrk="1" latinLnBrk="0" hangingPunct="1">
        <a:defRPr sz="3200" kern="1200">
          <a:solidFill>
            <a:schemeClr val="tx1"/>
          </a:solidFill>
          <a:latin typeface="+mn-lt"/>
          <a:ea typeface="+mn-ea"/>
          <a:cs typeface="+mn-cs"/>
        </a:defRPr>
      </a:lvl6pPr>
      <a:lvl7pPr marL="4898410" algn="l" defTabSz="816402" rtl="0" eaLnBrk="1" latinLnBrk="0" hangingPunct="1">
        <a:defRPr sz="3200" kern="1200">
          <a:solidFill>
            <a:schemeClr val="tx1"/>
          </a:solidFill>
          <a:latin typeface="+mn-lt"/>
          <a:ea typeface="+mn-ea"/>
          <a:cs typeface="+mn-cs"/>
        </a:defRPr>
      </a:lvl7pPr>
      <a:lvl8pPr marL="5714812" algn="l" defTabSz="816402" rtl="0" eaLnBrk="1" latinLnBrk="0" hangingPunct="1">
        <a:defRPr sz="3200" kern="1200">
          <a:solidFill>
            <a:schemeClr val="tx1"/>
          </a:solidFill>
          <a:latin typeface="+mn-lt"/>
          <a:ea typeface="+mn-ea"/>
          <a:cs typeface="+mn-cs"/>
        </a:defRPr>
      </a:lvl8pPr>
      <a:lvl9pPr marL="6531213" algn="l" defTabSz="816402" rtl="0" eaLnBrk="1" latinLnBrk="0" hangingPunct="1">
        <a:defRPr sz="32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C764DE79-268F-4C1A-8933-263129D2AF90}" type="datetimeFigureOut">
              <a:rPr lang="en-US" dirty="0"/>
              <a:t>5/22/2019</a:t>
            </a:fld>
            <a:endParaRPr lang="en-US" dirty="0"/>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48F63A3B-78C7-47BE-AE5E-E10140E04643}" type="slidenum">
              <a:rPr lang="en-US" dirty="0"/>
              <a:t>‹#›</a:t>
            </a:fld>
            <a:endParaRPr lang="en-US" dirty="0"/>
          </a:p>
        </p:txBody>
      </p:sp>
      <p:pic>
        <p:nvPicPr>
          <p:cNvPr id="7" name="Picture 6">
            <a:extLst>
              <a:ext uri="{FF2B5EF4-FFF2-40B4-BE49-F238E27FC236}">
                <a16:creationId xmlns:a16="http://schemas.microsoft.com/office/drawing/2014/main" id="{B421E813-EC5C-4935-90C3-6C9A60C42A6B}"/>
              </a:ext>
            </a:extLst>
          </p:cNvPr>
          <p:cNvPicPr>
            <a:picLocks noChangeAspect="1"/>
          </p:cNvPicPr>
          <p:nvPr userDrawn="1"/>
        </p:nvPicPr>
        <p:blipFill>
          <a:blip r:embed="rId13">
            <a:duotone>
              <a:prstClr val="black"/>
              <a:srgbClr val="92D050">
                <a:tint val="45000"/>
                <a:satMod val="400000"/>
              </a:srgbClr>
            </a:duotone>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Tree>
    <p:extLst>
      <p:ext uri="{BB962C8B-B14F-4D97-AF65-F5344CB8AC3E}">
        <p14:creationId xmlns:p14="http://schemas.microsoft.com/office/powerpoint/2010/main" val="2501670995"/>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5.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4.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5.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flipH="1">
            <a:off x="14546264" y="0"/>
            <a:ext cx="3741734" cy="10287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3247191" y="6210987"/>
            <a:ext cx="4416993"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 name="TextBox 4"/>
          <p:cNvSpPr txBox="1">
            <a:spLocks noChangeAspect="1"/>
          </p:cNvSpPr>
          <p:nvPr/>
        </p:nvSpPr>
        <p:spPr>
          <a:xfrm>
            <a:off x="3232650" y="-245039"/>
            <a:ext cx="9821198" cy="6152453"/>
          </a:xfrm>
          <a:prstGeom prst="rect">
            <a:avLst/>
          </a:prstGeom>
          <a:noFill/>
        </p:spPr>
        <p:txBody>
          <a:bodyPr wrap="square" rtlCol="0">
            <a:spAutoFit/>
          </a:bodyPr>
          <a:lstStyle/>
          <a:p>
            <a:pPr>
              <a:lnSpc>
                <a:spcPts val="9600"/>
              </a:lnSpc>
            </a:pPr>
            <a:endParaRPr lang="is-IS" sz="10000" dirty="0">
              <a:solidFill>
                <a:schemeClr val="bg1"/>
              </a:solidFill>
              <a:latin typeface="Franklin Gothic Heavy" panose="020B0903020102020204" pitchFamily="34" charset="0"/>
              <a:cs typeface="Segoe UI" panose="020B0502040204020203" pitchFamily="34" charset="0"/>
            </a:endParaRPr>
          </a:p>
          <a:p>
            <a:pPr>
              <a:lnSpc>
                <a:spcPts val="9600"/>
              </a:lnSpc>
            </a:pPr>
            <a:r>
              <a:rPr lang="is-IS" sz="7200" dirty="0">
                <a:solidFill>
                  <a:schemeClr val="bg1"/>
                </a:solidFill>
                <a:latin typeface="Franklin Gothic Heavy" panose="020B0903020102020204" pitchFamily="34" charset="0"/>
                <a:cs typeface="Segoe UI" panose="020B0502040204020203" pitchFamily="34" charset="0"/>
              </a:rPr>
              <a:t>Poking at the Future of Autonomous Vehicle Effects</a:t>
            </a:r>
          </a:p>
          <a:p>
            <a:pPr>
              <a:lnSpc>
                <a:spcPts val="9600"/>
              </a:lnSpc>
            </a:pPr>
            <a:r>
              <a:rPr lang="is-IS" sz="7200" dirty="0">
                <a:solidFill>
                  <a:schemeClr val="bg1"/>
                </a:solidFill>
                <a:latin typeface="Franklin Gothic Heavy" panose="020B0903020102020204" pitchFamily="34" charset="0"/>
                <a:cs typeface="Segoe UI" panose="020B0502040204020203" pitchFamily="34" charset="0"/>
              </a:rPr>
              <a:t>Like a Lab Rat</a:t>
            </a:r>
            <a:endParaRPr lang="en-US" sz="7200" dirty="0">
              <a:solidFill>
                <a:schemeClr val="bg1"/>
              </a:solidFill>
              <a:latin typeface="Franklin Gothic Heavy" panose="020B0903020102020204" pitchFamily="34" charset="0"/>
              <a:cs typeface="Segoe UI" panose="020B0502040204020203" pitchFamily="34" charset="0"/>
            </a:endParaRPr>
          </a:p>
        </p:txBody>
      </p:sp>
      <p:sp>
        <p:nvSpPr>
          <p:cNvPr id="9" name="TextBox 8"/>
          <p:cNvSpPr txBox="1"/>
          <p:nvPr/>
        </p:nvSpPr>
        <p:spPr>
          <a:xfrm>
            <a:off x="3247190" y="6419150"/>
            <a:ext cx="5905500" cy="1369606"/>
          </a:xfrm>
          <a:prstGeom prst="rect">
            <a:avLst/>
          </a:prstGeom>
          <a:noFill/>
        </p:spPr>
        <p:txBody>
          <a:bodyPr wrap="square" rtlCol="0">
            <a:spAutoFit/>
          </a:bodyPr>
          <a:lstStyle/>
          <a:p>
            <a:r>
              <a:rPr lang="en-US" sz="3500" dirty="0">
                <a:solidFill>
                  <a:schemeClr val="tx2">
                    <a:lumMod val="40000"/>
                    <a:lumOff val="60000"/>
                  </a:schemeClr>
                </a:solidFill>
                <a:latin typeface="Segoe UI" panose="020B0502040204020203" pitchFamily="34" charset="0"/>
                <a:ea typeface="Roboto" pitchFamily="2" charset="0"/>
                <a:cs typeface="Segoe UI" panose="020B0502040204020203" pitchFamily="34" charset="0"/>
              </a:rPr>
              <a:t>Ronald T. Milam | </a:t>
            </a:r>
            <a:r>
              <a:rPr lang="en-US" sz="2400" dirty="0">
                <a:solidFill>
                  <a:schemeClr val="tx2">
                    <a:lumMod val="40000"/>
                    <a:lumOff val="60000"/>
                  </a:schemeClr>
                </a:solidFill>
                <a:latin typeface="Segoe UI" panose="020B0502040204020203" pitchFamily="34" charset="0"/>
                <a:ea typeface="Roboto" pitchFamily="2" charset="0"/>
                <a:cs typeface="Segoe UI" panose="020B0502040204020203" pitchFamily="34" charset="0"/>
              </a:rPr>
              <a:t>AICP, PTP</a:t>
            </a:r>
          </a:p>
          <a:p>
            <a:r>
              <a:rPr lang="en-US" sz="2400" dirty="0">
                <a:solidFill>
                  <a:schemeClr val="tx2">
                    <a:lumMod val="40000"/>
                    <a:lumOff val="60000"/>
                  </a:schemeClr>
                </a:solidFill>
                <a:latin typeface="Segoe UI" panose="020B0502040204020203" pitchFamily="34" charset="0"/>
                <a:ea typeface="Roboto" pitchFamily="2" charset="0"/>
                <a:cs typeface="Segoe UI" panose="020B0502040204020203" pitchFamily="34" charset="0"/>
              </a:rPr>
              <a:t>FEHR &amp; PEERS</a:t>
            </a:r>
          </a:p>
          <a:p>
            <a:r>
              <a:rPr lang="en-US" sz="2400" dirty="0">
                <a:solidFill>
                  <a:schemeClr val="tx2">
                    <a:lumMod val="40000"/>
                    <a:lumOff val="60000"/>
                  </a:schemeClr>
                </a:solidFill>
                <a:latin typeface="Segoe UI" panose="020B0502040204020203" pitchFamily="34" charset="0"/>
                <a:ea typeface="Roboto" pitchFamily="2" charset="0"/>
                <a:cs typeface="Segoe UI" panose="020B0502040204020203" pitchFamily="34" charset="0"/>
              </a:rPr>
              <a:t>June 2019</a:t>
            </a:r>
          </a:p>
        </p:txBody>
      </p:sp>
      <p:pic>
        <p:nvPicPr>
          <p:cNvPr id="55" name="Picture 5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8805" y="8212405"/>
            <a:ext cx="1252667" cy="1252667"/>
          </a:xfrm>
          <a:prstGeom prst="rect">
            <a:avLst/>
          </a:prstGeom>
        </p:spPr>
      </p:pic>
      <p:pic>
        <p:nvPicPr>
          <p:cNvPr id="58" name="Picture 5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41735" y="8078798"/>
            <a:ext cx="1349026" cy="1349026"/>
          </a:xfrm>
          <a:prstGeom prst="rect">
            <a:avLst/>
          </a:prstGeom>
        </p:spPr>
      </p:pic>
    </p:spTree>
    <p:extLst>
      <p:ext uri="{BB962C8B-B14F-4D97-AF65-F5344CB8AC3E}">
        <p14:creationId xmlns:p14="http://schemas.microsoft.com/office/powerpoint/2010/main" val="4460601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lnSpcReduction="10000"/>
          </a:bodyPr>
          <a:lstStyle/>
          <a:p>
            <a:r>
              <a:rPr lang="en-US" dirty="0"/>
              <a:t>Transportation Network Space Allocation, Modal Priority, and Pricing</a:t>
            </a:r>
          </a:p>
        </p:txBody>
      </p:sp>
      <p:sp>
        <p:nvSpPr>
          <p:cNvPr id="3" name="Title 2"/>
          <p:cNvSpPr>
            <a:spLocks noGrp="1"/>
          </p:cNvSpPr>
          <p:nvPr>
            <p:ph type="title"/>
          </p:nvPr>
        </p:nvSpPr>
        <p:spPr/>
        <p:txBody>
          <a:bodyPr>
            <a:normAutofit fontScale="90000"/>
          </a:bodyPr>
          <a:lstStyle/>
          <a:p>
            <a:r>
              <a:rPr lang="en-US" dirty="0"/>
              <a:t>Policy Response</a:t>
            </a:r>
          </a:p>
        </p:txBody>
      </p:sp>
      <p:pic>
        <p:nvPicPr>
          <p:cNvPr id="7" name="Picture 6">
            <a:extLst>
              <a:ext uri="{FF2B5EF4-FFF2-40B4-BE49-F238E27FC236}">
                <a16:creationId xmlns:a16="http://schemas.microsoft.com/office/drawing/2014/main" id="{96888C78-F0A4-40F2-B3EF-B36D8172BE14}"/>
              </a:ext>
            </a:extLst>
          </p:cNvPr>
          <p:cNvPicPr>
            <a:picLocks noChangeAspect="1"/>
          </p:cNvPicPr>
          <p:nvPr/>
        </p:nvPicPr>
        <p:blipFill rotWithShape="1">
          <a:blip r:embed="rId2"/>
          <a:srcRect b="16789"/>
          <a:stretch/>
        </p:blipFill>
        <p:spPr>
          <a:xfrm>
            <a:off x="3058052" y="2562396"/>
            <a:ext cx="12655140" cy="709983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98517551"/>
      </p:ext>
    </p:extLst>
  </p:cSld>
  <p:clrMapOvr>
    <a:masterClrMapping/>
  </p:clrMapOvr>
  <p:transition>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5A1D8ED-935B-426E-87EF-39D0BF9EABE0}"/>
              </a:ext>
            </a:extLst>
          </p:cNvPr>
          <p:cNvPicPr>
            <a:picLocks noChangeAspect="1"/>
          </p:cNvPicPr>
          <p:nvPr/>
        </p:nvPicPr>
        <p:blipFill>
          <a:blip r:embed="rId2"/>
          <a:stretch>
            <a:fillRect/>
          </a:stretch>
        </p:blipFill>
        <p:spPr>
          <a:xfrm>
            <a:off x="5955647" y="2288264"/>
            <a:ext cx="9418679" cy="7160536"/>
          </a:xfrm>
          <a:prstGeom prst="rect">
            <a:avLst/>
          </a:prstGeom>
          <a:ln>
            <a:noFill/>
          </a:ln>
          <a:effectLst>
            <a:outerShdw blurRad="292100" dist="139700" dir="2700000" algn="tl" rotWithShape="0">
              <a:srgbClr val="333333">
                <a:alpha val="65000"/>
              </a:srgbClr>
            </a:outerShdw>
          </a:effectLst>
        </p:spPr>
      </p:pic>
      <p:sp>
        <p:nvSpPr>
          <p:cNvPr id="6" name="Title 3">
            <a:extLst>
              <a:ext uri="{FF2B5EF4-FFF2-40B4-BE49-F238E27FC236}">
                <a16:creationId xmlns:a16="http://schemas.microsoft.com/office/drawing/2014/main" id="{6CE93B24-EF5A-4F1C-B5FB-404AD51F724B}"/>
              </a:ext>
            </a:extLst>
          </p:cNvPr>
          <p:cNvSpPr txBox="1">
            <a:spLocks/>
          </p:cNvSpPr>
          <p:nvPr/>
        </p:nvSpPr>
        <p:spPr>
          <a:xfrm>
            <a:off x="1222023" y="676574"/>
            <a:ext cx="16459200" cy="857698"/>
          </a:xfrm>
          <a:prstGeom prst="rect">
            <a:avLst/>
          </a:prstGeom>
        </p:spPr>
        <p:txBody>
          <a:bodyPr vert="horz" lIns="163284" tIns="81642" rIns="163284" bIns="81642" rtlCol="0" anchor="ctr">
            <a:normAutofit fontScale="90000" lnSpcReduction="20000"/>
          </a:bodyPr>
          <a:lstStyle>
            <a:lvl1pPr algn="l" defTabSz="816402" rtl="0" eaLnBrk="1" latinLnBrk="0" hangingPunct="1">
              <a:spcBef>
                <a:spcPct val="0"/>
              </a:spcBef>
              <a:buNone/>
              <a:defRPr sz="6000" kern="1200">
                <a:solidFill>
                  <a:schemeClr val="bg1"/>
                </a:solidFill>
                <a:latin typeface="Franklin Gothic Heavy" panose="020B0903020102020204" pitchFamily="34" charset="0"/>
                <a:ea typeface="+mj-ea"/>
                <a:cs typeface="+mj-cs"/>
              </a:defRPr>
            </a:lvl1pPr>
          </a:lstStyle>
          <a:p>
            <a:pPr marL="0" marR="0" lvl="0" indent="0" algn="l" defTabSz="816402" rtl="0" eaLnBrk="1" fontAlgn="auto" latinLnBrk="0" hangingPunct="1">
              <a:lnSpc>
                <a:spcPct val="100000"/>
              </a:lnSpc>
              <a:spcBef>
                <a:spcPct val="0"/>
              </a:spcBef>
              <a:spcAft>
                <a:spcPts val="0"/>
              </a:spcAft>
              <a:buClrTx/>
              <a:buSzTx/>
              <a:buFontTx/>
              <a:buNone/>
              <a:tabLst/>
              <a:defRPr/>
            </a:pPr>
            <a:r>
              <a:rPr lang="en-US" dirty="0">
                <a:solidFill>
                  <a:sysClr val="window" lastClr="FFFFFF"/>
                </a:solidFill>
              </a:rPr>
              <a:t>Countermeasure Results</a:t>
            </a:r>
            <a:endParaRPr kumimoji="0" lang="en-US" sz="6000" b="0" i="0" u="none" strike="noStrike" kern="1200" cap="none" spc="0" normalizeH="0" baseline="0" noProof="0" dirty="0">
              <a:ln>
                <a:noFill/>
              </a:ln>
              <a:solidFill>
                <a:sysClr val="window" lastClr="FFFFFF"/>
              </a:solidFill>
              <a:effectLst/>
              <a:uLnTx/>
              <a:uFillTx/>
              <a:latin typeface="Franklin Gothic Heavy" panose="020B0903020102020204" pitchFamily="34" charset="0"/>
              <a:ea typeface="+mj-ea"/>
              <a:cs typeface="+mj-cs"/>
            </a:endParaRPr>
          </a:p>
        </p:txBody>
      </p:sp>
      <p:sp>
        <p:nvSpPr>
          <p:cNvPr id="7" name="Text Placeholder 4">
            <a:extLst>
              <a:ext uri="{FF2B5EF4-FFF2-40B4-BE49-F238E27FC236}">
                <a16:creationId xmlns:a16="http://schemas.microsoft.com/office/drawing/2014/main" id="{08AD0EB7-525A-4D71-847C-5BACBC1F484B}"/>
              </a:ext>
            </a:extLst>
          </p:cNvPr>
          <p:cNvSpPr txBox="1">
            <a:spLocks/>
          </p:cNvSpPr>
          <p:nvPr/>
        </p:nvSpPr>
        <p:spPr>
          <a:xfrm>
            <a:off x="1251106" y="1430566"/>
            <a:ext cx="16430116" cy="514354"/>
          </a:xfrm>
          <a:prstGeom prst="rect">
            <a:avLst/>
          </a:prstGeom>
        </p:spPr>
        <p:txBody>
          <a:bodyPr vert="horz" lIns="163284" tIns="81642" rIns="163284" bIns="81642" rtlCol="0" anchor="b">
            <a:normAutofit lnSpcReduction="10000"/>
          </a:bodyPr>
          <a:lstStyle>
            <a:lvl1pPr marL="0" indent="0" algn="l" defTabSz="816402" rtl="0" eaLnBrk="1" latinLnBrk="0" hangingPunct="1">
              <a:spcBef>
                <a:spcPct val="20000"/>
              </a:spcBef>
              <a:buFont typeface="Arial"/>
              <a:buNone/>
              <a:defRPr sz="2500" kern="1200">
                <a:solidFill>
                  <a:schemeClr val="bg1"/>
                </a:solidFill>
                <a:latin typeface="Segoe UI" panose="020B0502040204020203" pitchFamily="34" charset="0"/>
                <a:ea typeface="+mn-ea"/>
                <a:cs typeface="Segoe UI" panose="020B0502040204020203" pitchFamily="34" charset="0"/>
              </a:defRPr>
            </a:lvl1pPr>
            <a:lvl2pPr marL="816402" indent="0" algn="l" defTabSz="816402" rtl="0" eaLnBrk="1" latinLnBrk="0" hangingPunct="1">
              <a:spcBef>
                <a:spcPct val="20000"/>
              </a:spcBef>
              <a:buFont typeface="Arial"/>
              <a:buNone/>
              <a:defRPr sz="3200" kern="1200">
                <a:solidFill>
                  <a:schemeClr val="tx1">
                    <a:tint val="75000"/>
                  </a:schemeClr>
                </a:solidFill>
                <a:latin typeface="+mn-lt"/>
                <a:ea typeface="+mn-ea"/>
                <a:cs typeface="+mn-cs"/>
              </a:defRPr>
            </a:lvl2pPr>
            <a:lvl3pPr marL="1632803" indent="0" algn="l" defTabSz="816402" rtl="0" eaLnBrk="1" latinLnBrk="0" hangingPunct="1">
              <a:spcBef>
                <a:spcPct val="20000"/>
              </a:spcBef>
              <a:buFont typeface="Arial"/>
              <a:buNone/>
              <a:defRPr sz="2900" kern="1200">
                <a:solidFill>
                  <a:schemeClr val="tx1">
                    <a:tint val="75000"/>
                  </a:schemeClr>
                </a:solidFill>
                <a:latin typeface="+mn-lt"/>
                <a:ea typeface="+mn-ea"/>
                <a:cs typeface="+mn-cs"/>
              </a:defRPr>
            </a:lvl3pPr>
            <a:lvl4pPr marL="2449205" indent="0" algn="l" defTabSz="816402" rtl="0" eaLnBrk="1" latinLnBrk="0" hangingPunct="1">
              <a:spcBef>
                <a:spcPct val="20000"/>
              </a:spcBef>
              <a:buFont typeface="Arial"/>
              <a:buNone/>
              <a:defRPr sz="2500" kern="1200">
                <a:solidFill>
                  <a:schemeClr val="tx1">
                    <a:tint val="75000"/>
                  </a:schemeClr>
                </a:solidFill>
                <a:latin typeface="+mn-lt"/>
                <a:ea typeface="+mn-ea"/>
                <a:cs typeface="+mn-cs"/>
              </a:defRPr>
            </a:lvl4pPr>
            <a:lvl5pPr marL="3265606" indent="0" algn="l" defTabSz="816402" rtl="0" eaLnBrk="1" latinLnBrk="0" hangingPunct="1">
              <a:spcBef>
                <a:spcPct val="20000"/>
              </a:spcBef>
              <a:buFont typeface="Arial"/>
              <a:buNone/>
              <a:defRPr sz="2500" kern="1200">
                <a:solidFill>
                  <a:schemeClr val="tx1">
                    <a:tint val="75000"/>
                  </a:schemeClr>
                </a:solidFill>
                <a:latin typeface="+mn-lt"/>
                <a:ea typeface="+mn-ea"/>
                <a:cs typeface="+mn-cs"/>
              </a:defRPr>
            </a:lvl5pPr>
            <a:lvl6pPr marL="4082009" indent="0" algn="l" defTabSz="816402" rtl="0" eaLnBrk="1" latinLnBrk="0" hangingPunct="1">
              <a:spcBef>
                <a:spcPct val="20000"/>
              </a:spcBef>
              <a:buFont typeface="Arial"/>
              <a:buNone/>
              <a:defRPr sz="2500" kern="1200">
                <a:solidFill>
                  <a:schemeClr val="tx1">
                    <a:tint val="75000"/>
                  </a:schemeClr>
                </a:solidFill>
                <a:latin typeface="+mn-lt"/>
                <a:ea typeface="+mn-ea"/>
                <a:cs typeface="+mn-cs"/>
              </a:defRPr>
            </a:lvl6pPr>
            <a:lvl7pPr marL="4898410" indent="0" algn="l" defTabSz="816402" rtl="0" eaLnBrk="1" latinLnBrk="0" hangingPunct="1">
              <a:spcBef>
                <a:spcPct val="20000"/>
              </a:spcBef>
              <a:buFont typeface="Arial"/>
              <a:buNone/>
              <a:defRPr sz="2500" kern="1200">
                <a:solidFill>
                  <a:schemeClr val="tx1">
                    <a:tint val="75000"/>
                  </a:schemeClr>
                </a:solidFill>
                <a:latin typeface="+mn-lt"/>
                <a:ea typeface="+mn-ea"/>
                <a:cs typeface="+mn-cs"/>
              </a:defRPr>
            </a:lvl7pPr>
            <a:lvl8pPr marL="5714812" indent="0" algn="l" defTabSz="816402" rtl="0" eaLnBrk="1" latinLnBrk="0" hangingPunct="1">
              <a:spcBef>
                <a:spcPct val="20000"/>
              </a:spcBef>
              <a:buFont typeface="Arial"/>
              <a:buNone/>
              <a:defRPr sz="2500" kern="1200">
                <a:solidFill>
                  <a:schemeClr val="tx1">
                    <a:tint val="75000"/>
                  </a:schemeClr>
                </a:solidFill>
                <a:latin typeface="+mn-lt"/>
                <a:ea typeface="+mn-ea"/>
                <a:cs typeface="+mn-cs"/>
              </a:defRPr>
            </a:lvl8pPr>
            <a:lvl9pPr marL="6531213" indent="0" algn="l" defTabSz="816402" rtl="0" eaLnBrk="1" latinLnBrk="0" hangingPunct="1">
              <a:spcBef>
                <a:spcPct val="20000"/>
              </a:spcBef>
              <a:buFont typeface="Arial"/>
              <a:buNone/>
              <a:defRPr sz="2500" kern="1200">
                <a:solidFill>
                  <a:schemeClr val="tx1">
                    <a:tint val="75000"/>
                  </a:schemeClr>
                </a:solidFill>
                <a:latin typeface="+mn-lt"/>
                <a:ea typeface="+mn-ea"/>
                <a:cs typeface="+mn-cs"/>
              </a:defRPr>
            </a:lvl9pPr>
          </a:lstStyle>
          <a:p>
            <a:pPr marL="0" marR="0" lvl="0" indent="0" algn="l" defTabSz="816402" rtl="0" eaLnBrk="1" fontAlgn="auto" latinLnBrk="0" hangingPunct="1">
              <a:lnSpc>
                <a:spcPct val="100000"/>
              </a:lnSpc>
              <a:spcBef>
                <a:spcPct val="20000"/>
              </a:spcBef>
              <a:spcAft>
                <a:spcPts val="0"/>
              </a:spcAft>
              <a:buClrTx/>
              <a:buSzTx/>
              <a:buFont typeface="Arial"/>
              <a:buNone/>
              <a:tabLst/>
              <a:defRPr/>
            </a:pPr>
            <a:r>
              <a:rPr kumimoji="0" lang="en-US" sz="2500" b="0" i="0" u="none" strike="noStrike" kern="1200" cap="none" spc="0" normalizeH="0" baseline="0" noProof="0" dirty="0" err="1">
                <a:ln>
                  <a:noFill/>
                </a:ln>
                <a:solidFill>
                  <a:sysClr val="window" lastClr="FFFFFF"/>
                </a:solidFill>
                <a:effectLst/>
                <a:uLnTx/>
                <a:uFillTx/>
                <a:latin typeface="Segoe UI" panose="020B0502040204020203" pitchFamily="34" charset="0"/>
                <a:ea typeface="+mn-ea"/>
                <a:cs typeface="Segoe UI" panose="020B0502040204020203" pitchFamily="34" charset="0"/>
              </a:rPr>
              <a:t>Wha</a:t>
            </a:r>
            <a:r>
              <a:rPr lang="en-US" dirty="0">
                <a:solidFill>
                  <a:sysClr val="window" lastClr="FFFFFF"/>
                </a:solidFill>
              </a:rPr>
              <a:t>t Can we Infer?</a:t>
            </a:r>
            <a:endParaRPr kumimoji="0" lang="en-US" sz="2500" b="0" i="0" u="none" strike="noStrike" kern="1200" cap="none" spc="0" normalizeH="0" baseline="0" noProof="0" dirty="0">
              <a:ln>
                <a:noFill/>
              </a:ln>
              <a:solidFill>
                <a:sysClr val="window" lastClr="FFFFFF"/>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2676841286"/>
      </p:ext>
    </p:extLst>
  </p:cSld>
  <p:clrMapOvr>
    <a:masterClrMapping/>
  </p:clrMapOvr>
  <p:transition>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3247191" y="6210987"/>
            <a:ext cx="4416993"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 name="TextBox 4"/>
          <p:cNvSpPr txBox="1">
            <a:spLocks noChangeAspect="1"/>
          </p:cNvSpPr>
          <p:nvPr/>
        </p:nvSpPr>
        <p:spPr>
          <a:xfrm>
            <a:off x="3232650" y="-245039"/>
            <a:ext cx="9821198" cy="6152453"/>
          </a:xfrm>
          <a:prstGeom prst="rect">
            <a:avLst/>
          </a:prstGeom>
          <a:noFill/>
        </p:spPr>
        <p:txBody>
          <a:bodyPr wrap="square" rtlCol="0">
            <a:spAutoFit/>
          </a:bodyPr>
          <a:lstStyle/>
          <a:p>
            <a:pPr>
              <a:lnSpc>
                <a:spcPts val="9600"/>
              </a:lnSpc>
              <a:defRPr/>
            </a:pPr>
            <a:endParaRPr lang="is-IS" sz="10000" dirty="0">
              <a:solidFill>
                <a:prstClr val="white"/>
              </a:solidFill>
              <a:latin typeface="Franklin Gothic Heavy" panose="020B0903020102020204" pitchFamily="34" charset="0"/>
              <a:cs typeface="Segoe UI" panose="020B0502040204020203" pitchFamily="34" charset="0"/>
            </a:endParaRPr>
          </a:p>
          <a:p>
            <a:pPr>
              <a:lnSpc>
                <a:spcPts val="9600"/>
              </a:lnSpc>
              <a:defRPr/>
            </a:pPr>
            <a:r>
              <a:rPr lang="is-IS" sz="7200" dirty="0">
                <a:solidFill>
                  <a:prstClr val="white"/>
                </a:solidFill>
                <a:latin typeface="Franklin Gothic Heavy" panose="020B0903020102020204" pitchFamily="34" charset="0"/>
                <a:cs typeface="Segoe UI" panose="020B0502040204020203" pitchFamily="34" charset="0"/>
              </a:rPr>
              <a:t>Poking at the Future of Autonomous Vehicle Effects</a:t>
            </a:r>
          </a:p>
          <a:p>
            <a:pPr>
              <a:lnSpc>
                <a:spcPts val="9600"/>
              </a:lnSpc>
              <a:defRPr/>
            </a:pPr>
            <a:r>
              <a:rPr lang="is-IS" sz="7200" dirty="0">
                <a:solidFill>
                  <a:prstClr val="white"/>
                </a:solidFill>
                <a:latin typeface="Franklin Gothic Heavy" panose="020B0903020102020204" pitchFamily="34" charset="0"/>
                <a:cs typeface="Segoe UI" panose="020B0502040204020203" pitchFamily="34" charset="0"/>
              </a:rPr>
              <a:t>Like a Lab Rat</a:t>
            </a:r>
            <a:endParaRPr lang="en-US" sz="7200" dirty="0">
              <a:solidFill>
                <a:prstClr val="white"/>
              </a:solidFill>
              <a:latin typeface="Franklin Gothic Heavy" panose="020B0903020102020204" pitchFamily="34" charset="0"/>
              <a:cs typeface="Segoe UI" panose="020B0502040204020203" pitchFamily="34" charset="0"/>
            </a:endParaRPr>
          </a:p>
        </p:txBody>
      </p:sp>
      <p:sp>
        <p:nvSpPr>
          <p:cNvPr id="9" name="TextBox 8"/>
          <p:cNvSpPr txBox="1"/>
          <p:nvPr/>
        </p:nvSpPr>
        <p:spPr>
          <a:xfrm>
            <a:off x="3247190" y="6419150"/>
            <a:ext cx="5905500" cy="1369606"/>
          </a:xfrm>
          <a:prstGeom prst="rect">
            <a:avLst/>
          </a:prstGeom>
          <a:noFill/>
        </p:spPr>
        <p:txBody>
          <a:bodyPr wrap="square" rtlCol="0">
            <a:spAutoFit/>
          </a:bodyPr>
          <a:lstStyle/>
          <a:p>
            <a:pPr>
              <a:defRPr/>
            </a:pPr>
            <a:r>
              <a:rPr lang="en-US" sz="3500" dirty="0">
                <a:solidFill>
                  <a:srgbClr val="1F497D">
                    <a:lumMod val="40000"/>
                    <a:lumOff val="60000"/>
                  </a:srgbClr>
                </a:solidFill>
                <a:latin typeface="Segoe UI" panose="020B0502040204020203" pitchFamily="34" charset="0"/>
                <a:ea typeface="Roboto" pitchFamily="2" charset="0"/>
                <a:cs typeface="Segoe UI" panose="020B0502040204020203" pitchFamily="34" charset="0"/>
              </a:rPr>
              <a:t>Ronald T. Milam | </a:t>
            </a:r>
            <a:r>
              <a:rPr lang="en-US" sz="2400" dirty="0">
                <a:solidFill>
                  <a:srgbClr val="1F497D">
                    <a:lumMod val="40000"/>
                    <a:lumOff val="60000"/>
                  </a:srgbClr>
                </a:solidFill>
                <a:latin typeface="Segoe UI" panose="020B0502040204020203" pitchFamily="34" charset="0"/>
                <a:ea typeface="Roboto" pitchFamily="2" charset="0"/>
                <a:cs typeface="Segoe UI" panose="020B0502040204020203" pitchFamily="34" charset="0"/>
              </a:rPr>
              <a:t>AICP, PTP</a:t>
            </a:r>
          </a:p>
          <a:p>
            <a:pPr>
              <a:defRPr/>
            </a:pPr>
            <a:r>
              <a:rPr lang="en-US" sz="2400" dirty="0">
                <a:solidFill>
                  <a:srgbClr val="1F497D">
                    <a:lumMod val="40000"/>
                    <a:lumOff val="60000"/>
                  </a:srgbClr>
                </a:solidFill>
                <a:latin typeface="Segoe UI" panose="020B0502040204020203" pitchFamily="34" charset="0"/>
                <a:ea typeface="Roboto" pitchFamily="2" charset="0"/>
                <a:cs typeface="Segoe UI" panose="020B0502040204020203" pitchFamily="34" charset="0"/>
              </a:rPr>
              <a:t>FEHR &amp; PEERS</a:t>
            </a:r>
          </a:p>
          <a:p>
            <a:pPr>
              <a:defRPr/>
            </a:pPr>
            <a:r>
              <a:rPr lang="en-US" sz="2400" dirty="0">
                <a:solidFill>
                  <a:srgbClr val="1F497D">
                    <a:lumMod val="40000"/>
                    <a:lumOff val="60000"/>
                  </a:srgbClr>
                </a:solidFill>
                <a:latin typeface="Segoe UI" panose="020B0502040204020203" pitchFamily="34" charset="0"/>
                <a:ea typeface="Roboto" pitchFamily="2" charset="0"/>
                <a:cs typeface="Segoe UI" panose="020B0502040204020203" pitchFamily="34" charset="0"/>
              </a:rPr>
              <a:t>June 2019</a:t>
            </a:r>
          </a:p>
        </p:txBody>
      </p:sp>
      <p:pic>
        <p:nvPicPr>
          <p:cNvPr id="55" name="Picture 5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8805" y="8212405"/>
            <a:ext cx="1252667" cy="1252667"/>
          </a:xfrm>
          <a:prstGeom prst="rect">
            <a:avLst/>
          </a:prstGeom>
        </p:spPr>
      </p:pic>
      <p:pic>
        <p:nvPicPr>
          <p:cNvPr id="58" name="Picture 5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41735" y="8078798"/>
            <a:ext cx="1349026" cy="1349026"/>
          </a:xfrm>
          <a:prstGeom prst="rect">
            <a:avLst/>
          </a:prstGeom>
        </p:spPr>
      </p:pic>
      <p:sp>
        <p:nvSpPr>
          <p:cNvPr id="10" name="Rectangle 9">
            <a:extLst>
              <a:ext uri="{FF2B5EF4-FFF2-40B4-BE49-F238E27FC236}">
                <a16:creationId xmlns:a16="http://schemas.microsoft.com/office/drawing/2014/main" id="{359450FA-77E7-499C-81F5-FEB4FD323B1A}"/>
              </a:ext>
            </a:extLst>
          </p:cNvPr>
          <p:cNvSpPr/>
          <p:nvPr/>
        </p:nvSpPr>
        <p:spPr>
          <a:xfrm flipH="1">
            <a:off x="14546264" y="0"/>
            <a:ext cx="3741734" cy="10287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4662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lnSpcReduction="10000"/>
          </a:bodyPr>
          <a:lstStyle/>
          <a:p>
            <a:r>
              <a:rPr lang="en-US" dirty="0"/>
              <a:t>Reduce uncertainty</a:t>
            </a:r>
          </a:p>
        </p:txBody>
      </p:sp>
      <p:sp>
        <p:nvSpPr>
          <p:cNvPr id="3" name="Title 2"/>
          <p:cNvSpPr>
            <a:spLocks noGrp="1"/>
          </p:cNvSpPr>
          <p:nvPr>
            <p:ph type="title"/>
          </p:nvPr>
        </p:nvSpPr>
        <p:spPr/>
        <p:txBody>
          <a:bodyPr>
            <a:normAutofit fontScale="90000"/>
          </a:bodyPr>
          <a:lstStyle/>
          <a:p>
            <a:r>
              <a:rPr lang="en-US" dirty="0"/>
              <a:t>Why we did this</a:t>
            </a:r>
          </a:p>
        </p:txBody>
      </p:sp>
      <p:pic>
        <p:nvPicPr>
          <p:cNvPr id="11" name="Picture 2">
            <a:extLst>
              <a:ext uri="{FF2B5EF4-FFF2-40B4-BE49-F238E27FC236}">
                <a16:creationId xmlns:a16="http://schemas.microsoft.com/office/drawing/2014/main" id="{1149B427-CB60-4786-91A1-8361EBBC9C4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4784"/>
          <a:stretch/>
        </p:blipFill>
        <p:spPr bwMode="auto">
          <a:xfrm>
            <a:off x="1198450" y="2609181"/>
            <a:ext cx="15726144" cy="647554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7357505"/>
      </p:ext>
    </p:extLst>
  </p:cSld>
  <p:clrMapOvr>
    <a:masterClrMapping/>
  </p:clrMapOvr>
  <p:transition>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normAutofit lnSpcReduction="10000"/>
          </a:bodyPr>
          <a:lstStyle/>
          <a:p>
            <a:r>
              <a:rPr lang="en-US" dirty="0"/>
              <a:t>Sensitivity and Stress Tests</a:t>
            </a:r>
          </a:p>
        </p:txBody>
      </p:sp>
      <p:sp>
        <p:nvSpPr>
          <p:cNvPr id="4" name="Title 3"/>
          <p:cNvSpPr>
            <a:spLocks noGrp="1"/>
          </p:cNvSpPr>
          <p:nvPr>
            <p:ph type="title"/>
          </p:nvPr>
        </p:nvSpPr>
        <p:spPr>
          <a:xfrm>
            <a:off x="1216540" y="676574"/>
            <a:ext cx="12344400" cy="857698"/>
          </a:xfrm>
        </p:spPr>
        <p:txBody>
          <a:bodyPr>
            <a:normAutofit fontScale="90000"/>
          </a:bodyPr>
          <a:lstStyle/>
          <a:p>
            <a:r>
              <a:rPr lang="en-US" dirty="0"/>
              <a:t>Modeling AV Effects</a:t>
            </a:r>
          </a:p>
        </p:txBody>
      </p:sp>
      <p:grpSp>
        <p:nvGrpSpPr>
          <p:cNvPr id="6" name="Group 5">
            <a:extLst>
              <a:ext uri="{FF2B5EF4-FFF2-40B4-BE49-F238E27FC236}">
                <a16:creationId xmlns:a16="http://schemas.microsoft.com/office/drawing/2014/main" id="{8C5F95C2-918B-4537-97A8-75BDD6692211}"/>
              </a:ext>
            </a:extLst>
          </p:cNvPr>
          <p:cNvGrpSpPr/>
          <p:nvPr/>
        </p:nvGrpSpPr>
        <p:grpSpPr>
          <a:xfrm>
            <a:off x="11481869" y="552659"/>
            <a:ext cx="3148894" cy="1755814"/>
            <a:chOff x="9767005" y="1265814"/>
            <a:chExt cx="3148894" cy="1755814"/>
          </a:xfrm>
        </p:grpSpPr>
        <p:sp>
          <p:nvSpPr>
            <p:cNvPr id="9" name="TextBox 8">
              <a:extLst>
                <a:ext uri="{FF2B5EF4-FFF2-40B4-BE49-F238E27FC236}">
                  <a16:creationId xmlns:a16="http://schemas.microsoft.com/office/drawing/2014/main" id="{5E91ABF4-DE60-48EA-B117-48A9DC232E3F}"/>
                </a:ext>
              </a:extLst>
            </p:cNvPr>
            <p:cNvSpPr txBox="1"/>
            <p:nvPr/>
          </p:nvSpPr>
          <p:spPr>
            <a:xfrm>
              <a:off x="9826170" y="2067521"/>
              <a:ext cx="3089729" cy="954107"/>
            </a:xfrm>
            <a:prstGeom prst="rect">
              <a:avLst/>
            </a:prstGeom>
            <a:noFill/>
          </p:spPr>
          <p:txBody>
            <a:bodyPr wrap="square" rtlCol="0">
              <a:spAutoFit/>
            </a:bodyPr>
            <a:lstStyle/>
            <a:p>
              <a:r>
                <a:rPr lang="en-US" sz="2800" dirty="0">
                  <a:solidFill>
                    <a:schemeClr val="bg1"/>
                  </a:solidFill>
                  <a:latin typeface="Segoe UI" panose="020B0502040204020203" pitchFamily="34" charset="0"/>
                  <a:ea typeface="Roboto" pitchFamily="2" charset="0"/>
                  <a:cs typeface="Segoe UI" panose="020B0502040204020203" pitchFamily="34" charset="0"/>
                </a:rPr>
                <a:t>Regional Travel Demand Models</a:t>
              </a:r>
            </a:p>
          </p:txBody>
        </p:sp>
        <p:sp>
          <p:nvSpPr>
            <p:cNvPr id="10" name="TextBox 9">
              <a:extLst>
                <a:ext uri="{FF2B5EF4-FFF2-40B4-BE49-F238E27FC236}">
                  <a16:creationId xmlns:a16="http://schemas.microsoft.com/office/drawing/2014/main" id="{86030D55-AF09-4DF7-8E42-BAFC0F8A13A1}"/>
                </a:ext>
              </a:extLst>
            </p:cNvPr>
            <p:cNvSpPr txBox="1"/>
            <p:nvPr/>
          </p:nvSpPr>
          <p:spPr>
            <a:xfrm>
              <a:off x="9767005" y="1265814"/>
              <a:ext cx="1321909" cy="1015663"/>
            </a:xfrm>
            <a:prstGeom prst="rect">
              <a:avLst/>
            </a:prstGeom>
            <a:noFill/>
          </p:spPr>
          <p:txBody>
            <a:bodyPr wrap="square" rtlCol="0">
              <a:spAutoFit/>
            </a:bodyPr>
            <a:lstStyle/>
            <a:p>
              <a:r>
                <a:rPr lang="en-US" sz="6000" dirty="0">
                  <a:solidFill>
                    <a:schemeClr val="bg1"/>
                  </a:solidFill>
                  <a:latin typeface="Franklin Gothic Heavy" panose="020B0903020102020204" pitchFamily="34" charset="0"/>
                  <a:ea typeface="Roboto" pitchFamily="2" charset="0"/>
                  <a:cs typeface="Segoe UI" panose="020B0502040204020203" pitchFamily="34" charset="0"/>
                </a:rPr>
                <a:t>10</a:t>
              </a:r>
            </a:p>
          </p:txBody>
        </p:sp>
      </p:grpSp>
      <p:grpSp>
        <p:nvGrpSpPr>
          <p:cNvPr id="11" name="Group 10">
            <a:extLst>
              <a:ext uri="{FF2B5EF4-FFF2-40B4-BE49-F238E27FC236}">
                <a16:creationId xmlns:a16="http://schemas.microsoft.com/office/drawing/2014/main" id="{047D2606-5ED8-4264-816E-BE3237B091C9}"/>
              </a:ext>
            </a:extLst>
          </p:cNvPr>
          <p:cNvGrpSpPr/>
          <p:nvPr/>
        </p:nvGrpSpPr>
        <p:grpSpPr>
          <a:xfrm>
            <a:off x="12713050" y="2601307"/>
            <a:ext cx="2594904" cy="1785503"/>
            <a:chOff x="10978593" y="3289897"/>
            <a:chExt cx="2594904" cy="1785503"/>
          </a:xfrm>
        </p:grpSpPr>
        <p:sp>
          <p:nvSpPr>
            <p:cNvPr id="12" name="TextBox 11">
              <a:extLst>
                <a:ext uri="{FF2B5EF4-FFF2-40B4-BE49-F238E27FC236}">
                  <a16:creationId xmlns:a16="http://schemas.microsoft.com/office/drawing/2014/main" id="{09F941CD-EA0E-483B-B162-F59C32C1EF64}"/>
                </a:ext>
              </a:extLst>
            </p:cNvPr>
            <p:cNvSpPr txBox="1"/>
            <p:nvPr/>
          </p:nvSpPr>
          <p:spPr>
            <a:xfrm>
              <a:off x="11088914" y="4121293"/>
              <a:ext cx="2484583" cy="954107"/>
            </a:xfrm>
            <a:prstGeom prst="rect">
              <a:avLst/>
            </a:prstGeom>
            <a:noFill/>
          </p:spPr>
          <p:txBody>
            <a:bodyPr wrap="square" rtlCol="0">
              <a:spAutoFit/>
            </a:bodyPr>
            <a:lstStyle/>
            <a:p>
              <a:r>
                <a:rPr lang="en-US" sz="2800" dirty="0">
                  <a:solidFill>
                    <a:schemeClr val="bg1"/>
                  </a:solidFill>
                  <a:latin typeface="Segoe UI" panose="020B0502040204020203" pitchFamily="34" charset="0"/>
                  <a:ea typeface="Roboto" pitchFamily="2" charset="0"/>
                  <a:cs typeface="Segoe UI" panose="020B0502040204020203" pitchFamily="34" charset="0"/>
                </a:rPr>
                <a:t>Freeway Simulations</a:t>
              </a:r>
            </a:p>
          </p:txBody>
        </p:sp>
        <p:sp>
          <p:nvSpPr>
            <p:cNvPr id="13" name="TextBox 12">
              <a:extLst>
                <a:ext uri="{FF2B5EF4-FFF2-40B4-BE49-F238E27FC236}">
                  <a16:creationId xmlns:a16="http://schemas.microsoft.com/office/drawing/2014/main" id="{68DF5AC4-DFF4-442A-AC8E-8522063D26A2}"/>
                </a:ext>
              </a:extLst>
            </p:cNvPr>
            <p:cNvSpPr txBox="1"/>
            <p:nvPr/>
          </p:nvSpPr>
          <p:spPr>
            <a:xfrm>
              <a:off x="10978593" y="3289897"/>
              <a:ext cx="784881" cy="1015663"/>
            </a:xfrm>
            <a:prstGeom prst="rect">
              <a:avLst/>
            </a:prstGeom>
            <a:noFill/>
          </p:spPr>
          <p:txBody>
            <a:bodyPr wrap="square" rtlCol="0">
              <a:spAutoFit/>
            </a:bodyPr>
            <a:lstStyle/>
            <a:p>
              <a:r>
                <a:rPr lang="en-US" sz="6000" dirty="0">
                  <a:solidFill>
                    <a:schemeClr val="bg1"/>
                  </a:solidFill>
                  <a:latin typeface="Franklin Gothic Heavy" panose="020B0903020102020204" pitchFamily="34" charset="0"/>
                  <a:ea typeface="Roboto" pitchFamily="2" charset="0"/>
                  <a:cs typeface="Segoe UI" panose="020B0502040204020203" pitchFamily="34" charset="0"/>
                </a:rPr>
                <a:t>2</a:t>
              </a:r>
            </a:p>
          </p:txBody>
        </p:sp>
      </p:grpSp>
      <p:pic>
        <p:nvPicPr>
          <p:cNvPr id="14" name="Picture 13" descr="ipad.png">
            <a:extLst>
              <a:ext uri="{FF2B5EF4-FFF2-40B4-BE49-F238E27FC236}">
                <a16:creationId xmlns:a16="http://schemas.microsoft.com/office/drawing/2014/main" id="{DB39AED1-9974-4365-BD83-1CA2E73FD0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8976" y="1599246"/>
            <a:ext cx="15809739" cy="12376387"/>
          </a:xfrm>
          <a:prstGeom prst="rect">
            <a:avLst/>
          </a:prstGeom>
        </p:spPr>
      </p:pic>
      <p:pic>
        <p:nvPicPr>
          <p:cNvPr id="15" name="Picture 14">
            <a:extLst>
              <a:ext uri="{FF2B5EF4-FFF2-40B4-BE49-F238E27FC236}">
                <a16:creationId xmlns:a16="http://schemas.microsoft.com/office/drawing/2014/main" id="{3ED23A00-DB69-4BB5-BB5B-AF8F39C683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3830" y="1168924"/>
            <a:ext cx="16474293" cy="12979071"/>
          </a:xfrm>
          <a:prstGeom prst="rect">
            <a:avLst/>
          </a:prstGeom>
        </p:spPr>
      </p:pic>
    </p:spTree>
    <p:extLst>
      <p:ext uri="{BB962C8B-B14F-4D97-AF65-F5344CB8AC3E}">
        <p14:creationId xmlns:p14="http://schemas.microsoft.com/office/powerpoint/2010/main" val="2439132807"/>
      </p:ext>
    </p:extLst>
  </p:cSld>
  <p:clrMapOvr>
    <a:masterClrMapping/>
  </p:clrMapOvr>
  <p:transition>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normAutofit lnSpcReduction="10000"/>
          </a:bodyPr>
          <a:lstStyle/>
          <a:p>
            <a:r>
              <a:rPr lang="en-US" dirty="0"/>
              <a:t>Single Scenario</a:t>
            </a:r>
          </a:p>
        </p:txBody>
      </p:sp>
      <p:sp>
        <p:nvSpPr>
          <p:cNvPr id="4" name="Title 3"/>
          <p:cNvSpPr>
            <a:spLocks noGrp="1"/>
          </p:cNvSpPr>
          <p:nvPr>
            <p:ph type="title"/>
          </p:nvPr>
        </p:nvSpPr>
        <p:spPr>
          <a:xfrm>
            <a:off x="1216540" y="676574"/>
            <a:ext cx="12344400" cy="857698"/>
          </a:xfrm>
        </p:spPr>
        <p:txBody>
          <a:bodyPr>
            <a:normAutofit fontScale="90000"/>
          </a:bodyPr>
          <a:lstStyle/>
          <a:p>
            <a:r>
              <a:rPr lang="en-US" dirty="0"/>
              <a:t>Sensitivity Tests</a:t>
            </a:r>
          </a:p>
        </p:txBody>
      </p:sp>
      <p:sp>
        <p:nvSpPr>
          <p:cNvPr id="7" name="Rectangle 6">
            <a:extLst>
              <a:ext uri="{FF2B5EF4-FFF2-40B4-BE49-F238E27FC236}">
                <a16:creationId xmlns:a16="http://schemas.microsoft.com/office/drawing/2014/main" id="{EEAF0FC3-AF39-436D-AC54-B899843574FD}"/>
              </a:ext>
            </a:extLst>
          </p:cNvPr>
          <p:cNvSpPr/>
          <p:nvPr/>
        </p:nvSpPr>
        <p:spPr>
          <a:xfrm>
            <a:off x="2022888" y="2262375"/>
            <a:ext cx="9010355" cy="6740307"/>
          </a:xfrm>
          <a:prstGeom prst="rect">
            <a:avLst/>
          </a:prstGeom>
        </p:spPr>
        <p:txBody>
          <a:bodyPr wrap="square">
            <a:spAutoFit/>
          </a:bodyPr>
          <a:lstStyle/>
          <a:p>
            <a:pPr marL="771525" indent="-771525">
              <a:spcBef>
                <a:spcPts val="1800"/>
              </a:spcBef>
              <a:spcAft>
                <a:spcPts val="1800"/>
              </a:spcAft>
              <a:buFont typeface="+mj-lt"/>
              <a:buAutoNum type="arabicPeriod"/>
              <a:defRPr/>
            </a:pPr>
            <a:r>
              <a:rPr lang="en-US" sz="3600" b="1" dirty="0">
                <a:solidFill>
                  <a:schemeClr val="bg1"/>
                </a:solidFill>
                <a:latin typeface="Franklin Gothic Medium" panose="020B0603020102020204" pitchFamily="34" charset="0"/>
                <a:ea typeface="Segoe UI" panose="020B0502040204020203" pitchFamily="34" charset="0"/>
                <a:cs typeface="Segoe UI" panose="020B0502040204020203" pitchFamily="34" charset="0"/>
              </a:rPr>
              <a:t>Decrease access time</a:t>
            </a:r>
          </a:p>
          <a:p>
            <a:pPr marL="771525" indent="-771525">
              <a:spcBef>
                <a:spcPts val="1800"/>
              </a:spcBef>
              <a:spcAft>
                <a:spcPts val="1800"/>
              </a:spcAft>
              <a:buFont typeface="+mj-lt"/>
              <a:buAutoNum type="arabicPeriod"/>
              <a:defRPr/>
            </a:pPr>
            <a:r>
              <a:rPr lang="en-US" sz="3600" b="1" dirty="0">
                <a:solidFill>
                  <a:schemeClr val="bg1"/>
                </a:solidFill>
                <a:latin typeface="Franklin Gothic Medium" panose="020B0603020102020204" pitchFamily="34" charset="0"/>
                <a:ea typeface="Segoe UI" panose="020B0502040204020203" pitchFamily="34" charset="0"/>
                <a:cs typeface="Segoe UI" panose="020B0502040204020203" pitchFamily="34" charset="0"/>
              </a:rPr>
              <a:t>Decrease parking costs</a:t>
            </a:r>
          </a:p>
          <a:p>
            <a:pPr marL="771525" indent="-771525">
              <a:spcBef>
                <a:spcPts val="1800"/>
              </a:spcBef>
              <a:spcAft>
                <a:spcPts val="1800"/>
              </a:spcAft>
              <a:buFont typeface="+mj-lt"/>
              <a:buAutoNum type="arabicPeriod"/>
              <a:defRPr/>
            </a:pPr>
            <a:r>
              <a:rPr lang="en-US" sz="3600" b="1" dirty="0">
                <a:solidFill>
                  <a:schemeClr val="bg1"/>
                </a:solidFill>
                <a:latin typeface="Franklin Gothic Medium" panose="020B0603020102020204" pitchFamily="34" charset="0"/>
                <a:ea typeface="Segoe UI" panose="020B0502040204020203" pitchFamily="34" charset="0"/>
                <a:cs typeface="Segoe UI" panose="020B0502040204020203" pitchFamily="34" charset="0"/>
              </a:rPr>
              <a:t>Decrease impact of lost in-auto time</a:t>
            </a:r>
          </a:p>
          <a:p>
            <a:pPr marL="771525" indent="-771525">
              <a:spcBef>
                <a:spcPts val="1800"/>
              </a:spcBef>
              <a:spcAft>
                <a:spcPts val="1800"/>
              </a:spcAft>
              <a:buFont typeface="+mj-lt"/>
              <a:buAutoNum type="arabicPeriod"/>
              <a:defRPr/>
            </a:pPr>
            <a:r>
              <a:rPr lang="en-US" sz="3600" b="1" dirty="0">
                <a:solidFill>
                  <a:schemeClr val="bg1"/>
                </a:solidFill>
                <a:latin typeface="Franklin Gothic Medium" panose="020B0603020102020204" pitchFamily="34" charset="0"/>
                <a:ea typeface="Segoe UI" panose="020B0502040204020203" pitchFamily="34" charset="0"/>
                <a:cs typeface="Segoe UI" panose="020B0502040204020203" pitchFamily="34" charset="0"/>
              </a:rPr>
              <a:t>Increase auto availability</a:t>
            </a:r>
          </a:p>
          <a:p>
            <a:pPr marL="771525" indent="-771525">
              <a:spcBef>
                <a:spcPts val="1800"/>
              </a:spcBef>
              <a:spcAft>
                <a:spcPts val="1800"/>
              </a:spcAft>
              <a:buFont typeface="+mj-lt"/>
              <a:buAutoNum type="arabicPeriod"/>
              <a:defRPr/>
            </a:pPr>
            <a:r>
              <a:rPr lang="en-US" sz="3600" b="1" dirty="0">
                <a:solidFill>
                  <a:schemeClr val="bg1"/>
                </a:solidFill>
                <a:latin typeface="Franklin Gothic Medium" panose="020B0603020102020204" pitchFamily="34" charset="0"/>
                <a:ea typeface="Segoe UI" panose="020B0502040204020203" pitchFamily="34" charset="0"/>
                <a:cs typeface="Segoe UI" panose="020B0502040204020203" pitchFamily="34" charset="0"/>
              </a:rPr>
              <a:t>Increase freeway capacity</a:t>
            </a:r>
          </a:p>
          <a:p>
            <a:pPr marL="771525" indent="-771525">
              <a:spcBef>
                <a:spcPts val="1800"/>
              </a:spcBef>
              <a:spcAft>
                <a:spcPts val="1800"/>
              </a:spcAft>
              <a:buFont typeface="+mj-lt"/>
              <a:buAutoNum type="arabicPeriod"/>
              <a:defRPr/>
            </a:pPr>
            <a:r>
              <a:rPr lang="en-US" sz="3600" b="1" dirty="0">
                <a:solidFill>
                  <a:schemeClr val="bg1"/>
                </a:solidFill>
                <a:latin typeface="Franklin Gothic Medium" panose="020B0603020102020204" pitchFamily="34" charset="0"/>
                <a:ea typeface="Segoe UI" panose="020B0502040204020203" pitchFamily="34" charset="0"/>
                <a:cs typeface="Segoe UI" panose="020B0502040204020203" pitchFamily="34" charset="0"/>
              </a:rPr>
              <a:t>Increase non-work trip-making</a:t>
            </a:r>
          </a:p>
          <a:p>
            <a:pPr marL="771525" indent="-771525">
              <a:spcBef>
                <a:spcPts val="1800"/>
              </a:spcBef>
              <a:spcAft>
                <a:spcPts val="1800"/>
              </a:spcAft>
              <a:buFont typeface="+mj-lt"/>
              <a:buAutoNum type="arabicPeriod"/>
              <a:defRPr/>
            </a:pPr>
            <a:r>
              <a:rPr lang="en-US" sz="3600" b="1" dirty="0">
                <a:solidFill>
                  <a:schemeClr val="bg1"/>
                </a:solidFill>
                <a:latin typeface="Franklin Gothic Medium" panose="020B0603020102020204" pitchFamily="34" charset="0"/>
                <a:ea typeface="Segoe UI" panose="020B0502040204020203" pitchFamily="34" charset="0"/>
                <a:cs typeface="Segoe UI" panose="020B0502040204020203" pitchFamily="34" charset="0"/>
              </a:rPr>
              <a:t>Increase auto occupancy</a:t>
            </a:r>
          </a:p>
        </p:txBody>
      </p:sp>
      <p:pic>
        <p:nvPicPr>
          <p:cNvPr id="8" name="Picture 3">
            <a:extLst>
              <a:ext uri="{FF2B5EF4-FFF2-40B4-BE49-F238E27FC236}">
                <a16:creationId xmlns:a16="http://schemas.microsoft.com/office/drawing/2014/main" id="{8AD671B0-10C8-49D0-BE6C-B45953E46B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47585" y="1"/>
            <a:ext cx="4554416" cy="10462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5784149"/>
      </p:ext>
    </p:extLst>
  </p:cSld>
  <p:clrMapOvr>
    <a:masterClrMapping/>
  </p:clrMapOvr>
  <p:transition>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normAutofit lnSpcReduction="10000"/>
          </a:bodyPr>
          <a:lstStyle/>
          <a:p>
            <a:r>
              <a:rPr lang="en-US" dirty="0"/>
              <a:t>Influence of Car Following, Reaction Time, and Cooperation</a:t>
            </a:r>
          </a:p>
        </p:txBody>
      </p:sp>
      <p:sp>
        <p:nvSpPr>
          <p:cNvPr id="4" name="Title 3"/>
          <p:cNvSpPr>
            <a:spLocks noGrp="1"/>
          </p:cNvSpPr>
          <p:nvPr>
            <p:ph type="title"/>
          </p:nvPr>
        </p:nvSpPr>
        <p:spPr/>
        <p:txBody>
          <a:bodyPr>
            <a:normAutofit fontScale="90000"/>
          </a:bodyPr>
          <a:lstStyle/>
          <a:p>
            <a:r>
              <a:rPr lang="en-US" dirty="0"/>
              <a:t>Increase Freeway Capacity</a:t>
            </a:r>
          </a:p>
        </p:txBody>
      </p:sp>
      <p:pic>
        <p:nvPicPr>
          <p:cNvPr id="6" name="Picture 5">
            <a:extLst>
              <a:ext uri="{FF2B5EF4-FFF2-40B4-BE49-F238E27FC236}">
                <a16:creationId xmlns:a16="http://schemas.microsoft.com/office/drawing/2014/main" id="{33F6CCAA-5454-4C39-8AFF-78077B153348}"/>
              </a:ext>
            </a:extLst>
          </p:cNvPr>
          <p:cNvPicPr>
            <a:picLocks noChangeAspect="1"/>
          </p:cNvPicPr>
          <p:nvPr/>
        </p:nvPicPr>
        <p:blipFill>
          <a:blip r:embed="rId2"/>
          <a:stretch>
            <a:fillRect/>
          </a:stretch>
        </p:blipFill>
        <p:spPr>
          <a:xfrm>
            <a:off x="982867" y="2397502"/>
            <a:ext cx="16350803" cy="721292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24245041"/>
      </p:ext>
    </p:extLst>
  </p:cSld>
  <p:clrMapOvr>
    <a:masterClrMapping/>
  </p:clrMapOvr>
  <p:transition>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fehrandpeers.com/wp-content/uploads/2018/08/AVModelingResults9_13_18-07.jpg">
            <a:extLst>
              <a:ext uri="{FF2B5EF4-FFF2-40B4-BE49-F238E27FC236}">
                <a16:creationId xmlns:a16="http://schemas.microsoft.com/office/drawing/2014/main" id="{CE13D30E-CC06-4BC4-9371-AF64CA395D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0192" y="1687743"/>
            <a:ext cx="9128537" cy="8153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 name="Text Placeholder 4">
            <a:extLst>
              <a:ext uri="{FF2B5EF4-FFF2-40B4-BE49-F238E27FC236}">
                <a16:creationId xmlns:a16="http://schemas.microsoft.com/office/drawing/2014/main" id="{97A985F4-4112-42D9-8876-04B8D0AAC7E8}"/>
              </a:ext>
            </a:extLst>
          </p:cNvPr>
          <p:cNvSpPr txBox="1">
            <a:spLocks/>
          </p:cNvSpPr>
          <p:nvPr/>
        </p:nvSpPr>
        <p:spPr>
          <a:xfrm>
            <a:off x="1251106" y="1430566"/>
            <a:ext cx="16430116" cy="514354"/>
          </a:xfrm>
          <a:prstGeom prst="rect">
            <a:avLst/>
          </a:prstGeom>
        </p:spPr>
        <p:txBody>
          <a:bodyPr vert="horz" lIns="163284" tIns="81642" rIns="163284" bIns="81642" rtlCol="0" anchor="b">
            <a:normAutofit lnSpcReduction="10000"/>
          </a:bodyPr>
          <a:lstStyle>
            <a:lvl1pPr marL="0" indent="0" algn="l" defTabSz="816402" rtl="0" eaLnBrk="1" latinLnBrk="0" hangingPunct="1">
              <a:spcBef>
                <a:spcPct val="20000"/>
              </a:spcBef>
              <a:buFont typeface="Arial"/>
              <a:buNone/>
              <a:defRPr sz="2500" kern="1200">
                <a:solidFill>
                  <a:schemeClr val="bg1"/>
                </a:solidFill>
                <a:latin typeface="Segoe UI" panose="020B0502040204020203" pitchFamily="34" charset="0"/>
                <a:ea typeface="+mn-ea"/>
                <a:cs typeface="Segoe UI" panose="020B0502040204020203" pitchFamily="34" charset="0"/>
              </a:defRPr>
            </a:lvl1pPr>
            <a:lvl2pPr marL="816402" indent="0" algn="l" defTabSz="816402" rtl="0" eaLnBrk="1" latinLnBrk="0" hangingPunct="1">
              <a:spcBef>
                <a:spcPct val="20000"/>
              </a:spcBef>
              <a:buFont typeface="Arial"/>
              <a:buNone/>
              <a:defRPr sz="3200" kern="1200">
                <a:solidFill>
                  <a:schemeClr val="tx1">
                    <a:tint val="75000"/>
                  </a:schemeClr>
                </a:solidFill>
                <a:latin typeface="+mn-lt"/>
                <a:ea typeface="+mn-ea"/>
                <a:cs typeface="+mn-cs"/>
              </a:defRPr>
            </a:lvl2pPr>
            <a:lvl3pPr marL="1632803" indent="0" algn="l" defTabSz="816402" rtl="0" eaLnBrk="1" latinLnBrk="0" hangingPunct="1">
              <a:spcBef>
                <a:spcPct val="20000"/>
              </a:spcBef>
              <a:buFont typeface="Arial"/>
              <a:buNone/>
              <a:defRPr sz="2900" kern="1200">
                <a:solidFill>
                  <a:schemeClr val="tx1">
                    <a:tint val="75000"/>
                  </a:schemeClr>
                </a:solidFill>
                <a:latin typeface="+mn-lt"/>
                <a:ea typeface="+mn-ea"/>
                <a:cs typeface="+mn-cs"/>
              </a:defRPr>
            </a:lvl3pPr>
            <a:lvl4pPr marL="2449205" indent="0" algn="l" defTabSz="816402" rtl="0" eaLnBrk="1" latinLnBrk="0" hangingPunct="1">
              <a:spcBef>
                <a:spcPct val="20000"/>
              </a:spcBef>
              <a:buFont typeface="Arial"/>
              <a:buNone/>
              <a:defRPr sz="2500" kern="1200">
                <a:solidFill>
                  <a:schemeClr val="tx1">
                    <a:tint val="75000"/>
                  </a:schemeClr>
                </a:solidFill>
                <a:latin typeface="+mn-lt"/>
                <a:ea typeface="+mn-ea"/>
                <a:cs typeface="+mn-cs"/>
              </a:defRPr>
            </a:lvl4pPr>
            <a:lvl5pPr marL="3265606" indent="0" algn="l" defTabSz="816402" rtl="0" eaLnBrk="1" latinLnBrk="0" hangingPunct="1">
              <a:spcBef>
                <a:spcPct val="20000"/>
              </a:spcBef>
              <a:buFont typeface="Arial"/>
              <a:buNone/>
              <a:defRPr sz="2500" kern="1200">
                <a:solidFill>
                  <a:schemeClr val="tx1">
                    <a:tint val="75000"/>
                  </a:schemeClr>
                </a:solidFill>
                <a:latin typeface="+mn-lt"/>
                <a:ea typeface="+mn-ea"/>
                <a:cs typeface="+mn-cs"/>
              </a:defRPr>
            </a:lvl5pPr>
            <a:lvl6pPr marL="4082009" indent="0" algn="l" defTabSz="816402" rtl="0" eaLnBrk="1" latinLnBrk="0" hangingPunct="1">
              <a:spcBef>
                <a:spcPct val="20000"/>
              </a:spcBef>
              <a:buFont typeface="Arial"/>
              <a:buNone/>
              <a:defRPr sz="2500" kern="1200">
                <a:solidFill>
                  <a:schemeClr val="tx1">
                    <a:tint val="75000"/>
                  </a:schemeClr>
                </a:solidFill>
                <a:latin typeface="+mn-lt"/>
                <a:ea typeface="+mn-ea"/>
                <a:cs typeface="+mn-cs"/>
              </a:defRPr>
            </a:lvl6pPr>
            <a:lvl7pPr marL="4898410" indent="0" algn="l" defTabSz="816402" rtl="0" eaLnBrk="1" latinLnBrk="0" hangingPunct="1">
              <a:spcBef>
                <a:spcPct val="20000"/>
              </a:spcBef>
              <a:buFont typeface="Arial"/>
              <a:buNone/>
              <a:defRPr sz="2500" kern="1200">
                <a:solidFill>
                  <a:schemeClr val="tx1">
                    <a:tint val="75000"/>
                  </a:schemeClr>
                </a:solidFill>
                <a:latin typeface="+mn-lt"/>
                <a:ea typeface="+mn-ea"/>
                <a:cs typeface="+mn-cs"/>
              </a:defRPr>
            </a:lvl7pPr>
            <a:lvl8pPr marL="5714812" indent="0" algn="l" defTabSz="816402" rtl="0" eaLnBrk="1" latinLnBrk="0" hangingPunct="1">
              <a:spcBef>
                <a:spcPct val="20000"/>
              </a:spcBef>
              <a:buFont typeface="Arial"/>
              <a:buNone/>
              <a:defRPr sz="2500" kern="1200">
                <a:solidFill>
                  <a:schemeClr val="tx1">
                    <a:tint val="75000"/>
                  </a:schemeClr>
                </a:solidFill>
                <a:latin typeface="+mn-lt"/>
                <a:ea typeface="+mn-ea"/>
                <a:cs typeface="+mn-cs"/>
              </a:defRPr>
            </a:lvl8pPr>
            <a:lvl9pPr marL="6531213" indent="0" algn="l" defTabSz="816402" rtl="0" eaLnBrk="1" latinLnBrk="0" hangingPunct="1">
              <a:spcBef>
                <a:spcPct val="20000"/>
              </a:spcBef>
              <a:buFont typeface="Arial"/>
              <a:buNone/>
              <a:defRPr sz="2500" kern="1200">
                <a:solidFill>
                  <a:schemeClr val="tx1">
                    <a:tint val="75000"/>
                  </a:schemeClr>
                </a:solidFill>
                <a:latin typeface="+mn-lt"/>
                <a:ea typeface="+mn-ea"/>
                <a:cs typeface="+mn-cs"/>
              </a:defRPr>
            </a:lvl9pPr>
          </a:lstStyle>
          <a:p>
            <a:pPr marL="0" marR="0" lvl="0" indent="0" algn="l" defTabSz="816402" rtl="0" eaLnBrk="1" fontAlgn="auto" latinLnBrk="0" hangingPunct="1">
              <a:lnSpc>
                <a:spcPct val="100000"/>
              </a:lnSpc>
              <a:spcBef>
                <a:spcPct val="20000"/>
              </a:spcBef>
              <a:spcAft>
                <a:spcPts val="0"/>
              </a:spcAft>
              <a:buClrTx/>
              <a:buSzTx/>
              <a:buFont typeface="Arial"/>
              <a:buNone/>
              <a:tabLst/>
              <a:defRPr/>
            </a:pPr>
            <a:endParaRPr kumimoji="0" lang="en-US" sz="2500" b="0" i="0" u="none" strike="noStrike" kern="1200" cap="none" spc="0" normalizeH="0" baseline="0" noProof="0" dirty="0">
              <a:ln>
                <a:noFill/>
              </a:ln>
              <a:solidFill>
                <a:sysClr val="window" lastClr="FFFFFF"/>
              </a:solidFill>
              <a:effectLst/>
              <a:uLnTx/>
              <a:uFillTx/>
              <a:latin typeface="Segoe UI" panose="020B0502040204020203" pitchFamily="34" charset="0"/>
              <a:ea typeface="+mn-ea"/>
              <a:cs typeface="Segoe UI" panose="020B0502040204020203" pitchFamily="34" charset="0"/>
            </a:endParaRPr>
          </a:p>
        </p:txBody>
      </p:sp>
      <p:sp>
        <p:nvSpPr>
          <p:cNvPr id="10" name="Title 3">
            <a:extLst>
              <a:ext uri="{FF2B5EF4-FFF2-40B4-BE49-F238E27FC236}">
                <a16:creationId xmlns:a16="http://schemas.microsoft.com/office/drawing/2014/main" id="{70E86131-F707-4EE6-B281-22E0A58E6F79}"/>
              </a:ext>
            </a:extLst>
          </p:cNvPr>
          <p:cNvSpPr txBox="1">
            <a:spLocks/>
          </p:cNvSpPr>
          <p:nvPr/>
        </p:nvSpPr>
        <p:spPr>
          <a:xfrm>
            <a:off x="1222023" y="676574"/>
            <a:ext cx="16459200" cy="857698"/>
          </a:xfrm>
          <a:prstGeom prst="rect">
            <a:avLst/>
          </a:prstGeom>
        </p:spPr>
        <p:txBody>
          <a:bodyPr vert="horz" lIns="163284" tIns="81642" rIns="163284" bIns="81642" rtlCol="0" anchor="ctr">
            <a:normAutofit fontScale="90000" lnSpcReduction="20000"/>
          </a:bodyPr>
          <a:lstStyle>
            <a:lvl1pPr algn="l" defTabSz="816402" rtl="0" eaLnBrk="1" latinLnBrk="0" hangingPunct="1">
              <a:spcBef>
                <a:spcPct val="0"/>
              </a:spcBef>
              <a:buNone/>
              <a:defRPr sz="6000" kern="1200">
                <a:solidFill>
                  <a:schemeClr val="bg1"/>
                </a:solidFill>
                <a:latin typeface="Franklin Gothic Heavy" panose="020B0903020102020204" pitchFamily="34" charset="0"/>
                <a:ea typeface="+mj-ea"/>
                <a:cs typeface="+mj-cs"/>
              </a:defRPr>
            </a:lvl1pPr>
          </a:lstStyle>
          <a:p>
            <a:pPr marL="0" marR="0" lvl="0" indent="0" algn="l" defTabSz="816402" rtl="0" eaLnBrk="1" fontAlgn="auto" latinLnBrk="0" hangingPunct="1">
              <a:lnSpc>
                <a:spcPct val="100000"/>
              </a:lnSpc>
              <a:spcBef>
                <a:spcPct val="0"/>
              </a:spcBef>
              <a:spcAft>
                <a:spcPts val="0"/>
              </a:spcAft>
              <a:buClrTx/>
              <a:buSzTx/>
              <a:buFontTx/>
              <a:buNone/>
              <a:tabLst/>
              <a:defRPr/>
            </a:pPr>
            <a:r>
              <a:rPr kumimoji="0" lang="en-US" sz="6000" b="0" i="0" u="none" strike="noStrike" kern="1200" cap="none" spc="0" normalizeH="0" baseline="0" noProof="0" dirty="0">
                <a:ln>
                  <a:noFill/>
                </a:ln>
                <a:solidFill>
                  <a:sysClr val="window" lastClr="FFFFFF"/>
                </a:solidFill>
                <a:effectLst/>
                <a:uLnTx/>
                <a:uFillTx/>
                <a:latin typeface="Franklin Gothic Heavy" panose="020B0903020102020204" pitchFamily="34" charset="0"/>
                <a:ea typeface="+mj-ea"/>
                <a:cs typeface="+mj-cs"/>
              </a:rPr>
              <a:t>Vehicle Results</a:t>
            </a:r>
          </a:p>
        </p:txBody>
      </p:sp>
    </p:spTree>
    <p:extLst>
      <p:ext uri="{BB962C8B-B14F-4D97-AF65-F5344CB8AC3E}">
        <p14:creationId xmlns:p14="http://schemas.microsoft.com/office/powerpoint/2010/main" val="2798671215"/>
      </p:ext>
    </p:extLst>
  </p:cSld>
  <p:clrMapOvr>
    <a:masterClrMapping/>
  </p:clrMapOvr>
  <p:transition>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fehrandpeers.com/wp-content/uploads/2018/08/AVModelingResults9_13_18-08.jpg">
            <a:extLst>
              <a:ext uri="{FF2B5EF4-FFF2-40B4-BE49-F238E27FC236}">
                <a16:creationId xmlns:a16="http://schemas.microsoft.com/office/drawing/2014/main" id="{DA1AAD9F-2D91-47C1-8532-0A797B7405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2700" y="1472057"/>
            <a:ext cx="7914216" cy="84557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Title 3">
            <a:extLst>
              <a:ext uri="{FF2B5EF4-FFF2-40B4-BE49-F238E27FC236}">
                <a16:creationId xmlns:a16="http://schemas.microsoft.com/office/drawing/2014/main" id="{B7321933-EA48-4572-AAFC-935FB8066B90}"/>
              </a:ext>
            </a:extLst>
          </p:cNvPr>
          <p:cNvSpPr txBox="1">
            <a:spLocks/>
          </p:cNvSpPr>
          <p:nvPr/>
        </p:nvSpPr>
        <p:spPr>
          <a:xfrm>
            <a:off x="1222023" y="676574"/>
            <a:ext cx="16459200" cy="857698"/>
          </a:xfrm>
          <a:prstGeom prst="rect">
            <a:avLst/>
          </a:prstGeom>
        </p:spPr>
        <p:txBody>
          <a:bodyPr vert="horz" lIns="163284" tIns="81642" rIns="163284" bIns="81642" rtlCol="0" anchor="ctr">
            <a:normAutofit fontScale="90000" lnSpcReduction="20000"/>
          </a:bodyPr>
          <a:lstStyle>
            <a:lvl1pPr algn="l" defTabSz="816402" rtl="0" eaLnBrk="1" latinLnBrk="0" hangingPunct="1">
              <a:spcBef>
                <a:spcPct val="0"/>
              </a:spcBef>
              <a:buNone/>
              <a:defRPr sz="6000" kern="1200">
                <a:solidFill>
                  <a:schemeClr val="bg1"/>
                </a:solidFill>
                <a:latin typeface="Franklin Gothic Heavy" panose="020B0903020102020204" pitchFamily="34" charset="0"/>
                <a:ea typeface="+mj-ea"/>
                <a:cs typeface="+mj-cs"/>
              </a:defRPr>
            </a:lvl1pPr>
          </a:lstStyle>
          <a:p>
            <a:pPr marL="0" marR="0" lvl="0" indent="0" algn="l" defTabSz="816402" rtl="0" eaLnBrk="1" fontAlgn="auto" latinLnBrk="0" hangingPunct="1">
              <a:lnSpc>
                <a:spcPct val="100000"/>
              </a:lnSpc>
              <a:spcBef>
                <a:spcPct val="0"/>
              </a:spcBef>
              <a:spcAft>
                <a:spcPts val="0"/>
              </a:spcAft>
              <a:buClrTx/>
              <a:buSzTx/>
              <a:buFontTx/>
              <a:buNone/>
              <a:tabLst/>
              <a:defRPr/>
            </a:pPr>
            <a:r>
              <a:rPr kumimoji="0" lang="en-US" sz="6000" b="0" i="0" u="none" strike="noStrike" kern="1200" cap="none" spc="0" normalizeH="0" baseline="0" noProof="0" dirty="0">
                <a:ln>
                  <a:noFill/>
                </a:ln>
                <a:solidFill>
                  <a:sysClr val="window" lastClr="FFFFFF"/>
                </a:solidFill>
                <a:effectLst/>
                <a:uLnTx/>
                <a:uFillTx/>
                <a:latin typeface="Franklin Gothic Heavy" panose="020B0903020102020204" pitchFamily="34" charset="0"/>
                <a:ea typeface="+mj-ea"/>
                <a:cs typeface="+mj-cs"/>
              </a:rPr>
              <a:t>Transit Results</a:t>
            </a:r>
          </a:p>
        </p:txBody>
      </p:sp>
    </p:spTree>
    <p:extLst>
      <p:ext uri="{BB962C8B-B14F-4D97-AF65-F5344CB8AC3E}">
        <p14:creationId xmlns:p14="http://schemas.microsoft.com/office/powerpoint/2010/main" val="3388914498"/>
      </p:ext>
    </p:extLst>
  </p:cSld>
  <p:clrMapOvr>
    <a:masterClrMapping/>
  </p:clrMapOvr>
  <p:transition>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B7321933-EA48-4572-AAFC-935FB8066B90}"/>
              </a:ext>
            </a:extLst>
          </p:cNvPr>
          <p:cNvSpPr txBox="1">
            <a:spLocks/>
          </p:cNvSpPr>
          <p:nvPr/>
        </p:nvSpPr>
        <p:spPr>
          <a:xfrm>
            <a:off x="1222023" y="676574"/>
            <a:ext cx="16459200" cy="857698"/>
          </a:xfrm>
          <a:prstGeom prst="rect">
            <a:avLst/>
          </a:prstGeom>
        </p:spPr>
        <p:txBody>
          <a:bodyPr vert="horz" lIns="163284" tIns="81642" rIns="163284" bIns="81642" rtlCol="0" anchor="ctr">
            <a:normAutofit fontScale="90000" lnSpcReduction="20000"/>
          </a:bodyPr>
          <a:lstStyle>
            <a:lvl1pPr algn="l" defTabSz="816402" rtl="0" eaLnBrk="1" latinLnBrk="0" hangingPunct="1">
              <a:spcBef>
                <a:spcPct val="0"/>
              </a:spcBef>
              <a:buNone/>
              <a:defRPr sz="6000" kern="1200">
                <a:solidFill>
                  <a:schemeClr val="bg1"/>
                </a:solidFill>
                <a:latin typeface="Franklin Gothic Heavy" panose="020B0903020102020204" pitchFamily="34" charset="0"/>
                <a:ea typeface="+mj-ea"/>
                <a:cs typeface="+mj-cs"/>
              </a:defRPr>
            </a:lvl1pPr>
          </a:lstStyle>
          <a:p>
            <a:pPr marL="0" marR="0" lvl="0" indent="0" algn="l" defTabSz="816402" rtl="0" eaLnBrk="1" fontAlgn="auto" latinLnBrk="0" hangingPunct="1">
              <a:lnSpc>
                <a:spcPct val="100000"/>
              </a:lnSpc>
              <a:spcBef>
                <a:spcPct val="0"/>
              </a:spcBef>
              <a:spcAft>
                <a:spcPts val="0"/>
              </a:spcAft>
              <a:buClrTx/>
              <a:buSzTx/>
              <a:buFontTx/>
              <a:buNone/>
              <a:tabLst/>
              <a:defRPr/>
            </a:pPr>
            <a:r>
              <a:rPr lang="en-US" dirty="0">
                <a:solidFill>
                  <a:sysClr val="window" lastClr="FFFFFF"/>
                </a:solidFill>
              </a:rPr>
              <a:t>Other Research Evidence</a:t>
            </a:r>
            <a:endParaRPr kumimoji="0" lang="en-US" sz="6000" b="0" i="0" u="none" strike="noStrike" kern="1200" cap="none" spc="0" normalizeH="0" baseline="0" noProof="0" dirty="0">
              <a:ln>
                <a:noFill/>
              </a:ln>
              <a:solidFill>
                <a:sysClr val="window" lastClr="FFFFFF"/>
              </a:solidFill>
              <a:effectLst/>
              <a:uLnTx/>
              <a:uFillTx/>
              <a:latin typeface="Franklin Gothic Heavy" panose="020B0903020102020204" pitchFamily="34" charset="0"/>
              <a:ea typeface="+mj-ea"/>
              <a:cs typeface="+mj-cs"/>
            </a:endParaRPr>
          </a:p>
        </p:txBody>
      </p:sp>
      <p:pic>
        <p:nvPicPr>
          <p:cNvPr id="4" name="Picture 3">
            <a:extLst>
              <a:ext uri="{FF2B5EF4-FFF2-40B4-BE49-F238E27FC236}">
                <a16:creationId xmlns:a16="http://schemas.microsoft.com/office/drawing/2014/main" id="{F3425D4B-BD7D-4DF6-A367-1A820CBDB3F6}"/>
              </a:ext>
            </a:extLst>
          </p:cNvPr>
          <p:cNvPicPr>
            <a:picLocks noChangeAspect="1"/>
          </p:cNvPicPr>
          <p:nvPr/>
        </p:nvPicPr>
        <p:blipFill>
          <a:blip r:embed="rId2"/>
          <a:stretch>
            <a:fillRect/>
          </a:stretch>
        </p:blipFill>
        <p:spPr>
          <a:xfrm>
            <a:off x="2590170" y="2250547"/>
            <a:ext cx="13625519" cy="7359879"/>
          </a:xfrm>
          <a:prstGeom prst="rect">
            <a:avLst/>
          </a:prstGeom>
          <a:ln>
            <a:noFill/>
          </a:ln>
          <a:effectLst>
            <a:outerShdw blurRad="292100" dist="139700" dir="2700000" algn="tl" rotWithShape="0">
              <a:srgbClr val="333333">
                <a:alpha val="65000"/>
              </a:srgbClr>
            </a:outerShdw>
          </a:effectLst>
        </p:spPr>
      </p:pic>
      <p:sp>
        <p:nvSpPr>
          <p:cNvPr id="7" name="Text Placeholder 4">
            <a:extLst>
              <a:ext uri="{FF2B5EF4-FFF2-40B4-BE49-F238E27FC236}">
                <a16:creationId xmlns:a16="http://schemas.microsoft.com/office/drawing/2014/main" id="{5B319957-DB4D-4536-8E83-47BD40B063CE}"/>
              </a:ext>
            </a:extLst>
          </p:cNvPr>
          <p:cNvSpPr txBox="1">
            <a:spLocks/>
          </p:cNvSpPr>
          <p:nvPr/>
        </p:nvSpPr>
        <p:spPr>
          <a:xfrm>
            <a:off x="1251106" y="1430566"/>
            <a:ext cx="16430116" cy="514354"/>
          </a:xfrm>
          <a:prstGeom prst="rect">
            <a:avLst/>
          </a:prstGeom>
        </p:spPr>
        <p:txBody>
          <a:bodyPr vert="horz" lIns="163284" tIns="81642" rIns="163284" bIns="81642" rtlCol="0" anchor="b">
            <a:normAutofit lnSpcReduction="10000"/>
          </a:bodyPr>
          <a:lstStyle>
            <a:lvl1pPr marL="0" indent="0" algn="l" defTabSz="816402" rtl="0" eaLnBrk="1" latinLnBrk="0" hangingPunct="1">
              <a:spcBef>
                <a:spcPct val="20000"/>
              </a:spcBef>
              <a:buFont typeface="Arial"/>
              <a:buNone/>
              <a:defRPr sz="2500" kern="1200">
                <a:solidFill>
                  <a:schemeClr val="bg1"/>
                </a:solidFill>
                <a:latin typeface="Segoe UI" panose="020B0502040204020203" pitchFamily="34" charset="0"/>
                <a:ea typeface="+mn-ea"/>
                <a:cs typeface="Segoe UI" panose="020B0502040204020203" pitchFamily="34" charset="0"/>
              </a:defRPr>
            </a:lvl1pPr>
            <a:lvl2pPr marL="816402" indent="0" algn="l" defTabSz="816402" rtl="0" eaLnBrk="1" latinLnBrk="0" hangingPunct="1">
              <a:spcBef>
                <a:spcPct val="20000"/>
              </a:spcBef>
              <a:buFont typeface="Arial"/>
              <a:buNone/>
              <a:defRPr sz="3200" kern="1200">
                <a:solidFill>
                  <a:schemeClr val="tx1">
                    <a:tint val="75000"/>
                  </a:schemeClr>
                </a:solidFill>
                <a:latin typeface="+mn-lt"/>
                <a:ea typeface="+mn-ea"/>
                <a:cs typeface="+mn-cs"/>
              </a:defRPr>
            </a:lvl2pPr>
            <a:lvl3pPr marL="1632803" indent="0" algn="l" defTabSz="816402" rtl="0" eaLnBrk="1" latinLnBrk="0" hangingPunct="1">
              <a:spcBef>
                <a:spcPct val="20000"/>
              </a:spcBef>
              <a:buFont typeface="Arial"/>
              <a:buNone/>
              <a:defRPr sz="2900" kern="1200">
                <a:solidFill>
                  <a:schemeClr val="tx1">
                    <a:tint val="75000"/>
                  </a:schemeClr>
                </a:solidFill>
                <a:latin typeface="+mn-lt"/>
                <a:ea typeface="+mn-ea"/>
                <a:cs typeface="+mn-cs"/>
              </a:defRPr>
            </a:lvl3pPr>
            <a:lvl4pPr marL="2449205" indent="0" algn="l" defTabSz="816402" rtl="0" eaLnBrk="1" latinLnBrk="0" hangingPunct="1">
              <a:spcBef>
                <a:spcPct val="20000"/>
              </a:spcBef>
              <a:buFont typeface="Arial"/>
              <a:buNone/>
              <a:defRPr sz="2500" kern="1200">
                <a:solidFill>
                  <a:schemeClr val="tx1">
                    <a:tint val="75000"/>
                  </a:schemeClr>
                </a:solidFill>
                <a:latin typeface="+mn-lt"/>
                <a:ea typeface="+mn-ea"/>
                <a:cs typeface="+mn-cs"/>
              </a:defRPr>
            </a:lvl4pPr>
            <a:lvl5pPr marL="3265606" indent="0" algn="l" defTabSz="816402" rtl="0" eaLnBrk="1" latinLnBrk="0" hangingPunct="1">
              <a:spcBef>
                <a:spcPct val="20000"/>
              </a:spcBef>
              <a:buFont typeface="Arial"/>
              <a:buNone/>
              <a:defRPr sz="2500" kern="1200">
                <a:solidFill>
                  <a:schemeClr val="tx1">
                    <a:tint val="75000"/>
                  </a:schemeClr>
                </a:solidFill>
                <a:latin typeface="+mn-lt"/>
                <a:ea typeface="+mn-ea"/>
                <a:cs typeface="+mn-cs"/>
              </a:defRPr>
            </a:lvl5pPr>
            <a:lvl6pPr marL="4082009" indent="0" algn="l" defTabSz="816402" rtl="0" eaLnBrk="1" latinLnBrk="0" hangingPunct="1">
              <a:spcBef>
                <a:spcPct val="20000"/>
              </a:spcBef>
              <a:buFont typeface="Arial"/>
              <a:buNone/>
              <a:defRPr sz="2500" kern="1200">
                <a:solidFill>
                  <a:schemeClr val="tx1">
                    <a:tint val="75000"/>
                  </a:schemeClr>
                </a:solidFill>
                <a:latin typeface="+mn-lt"/>
                <a:ea typeface="+mn-ea"/>
                <a:cs typeface="+mn-cs"/>
              </a:defRPr>
            </a:lvl6pPr>
            <a:lvl7pPr marL="4898410" indent="0" algn="l" defTabSz="816402" rtl="0" eaLnBrk="1" latinLnBrk="0" hangingPunct="1">
              <a:spcBef>
                <a:spcPct val="20000"/>
              </a:spcBef>
              <a:buFont typeface="Arial"/>
              <a:buNone/>
              <a:defRPr sz="2500" kern="1200">
                <a:solidFill>
                  <a:schemeClr val="tx1">
                    <a:tint val="75000"/>
                  </a:schemeClr>
                </a:solidFill>
                <a:latin typeface="+mn-lt"/>
                <a:ea typeface="+mn-ea"/>
                <a:cs typeface="+mn-cs"/>
              </a:defRPr>
            </a:lvl7pPr>
            <a:lvl8pPr marL="5714812" indent="0" algn="l" defTabSz="816402" rtl="0" eaLnBrk="1" latinLnBrk="0" hangingPunct="1">
              <a:spcBef>
                <a:spcPct val="20000"/>
              </a:spcBef>
              <a:buFont typeface="Arial"/>
              <a:buNone/>
              <a:defRPr sz="2500" kern="1200">
                <a:solidFill>
                  <a:schemeClr val="tx1">
                    <a:tint val="75000"/>
                  </a:schemeClr>
                </a:solidFill>
                <a:latin typeface="+mn-lt"/>
                <a:ea typeface="+mn-ea"/>
                <a:cs typeface="+mn-cs"/>
              </a:defRPr>
            </a:lvl8pPr>
            <a:lvl9pPr marL="6531213" indent="0" algn="l" defTabSz="816402" rtl="0" eaLnBrk="1" latinLnBrk="0" hangingPunct="1">
              <a:spcBef>
                <a:spcPct val="20000"/>
              </a:spcBef>
              <a:buFont typeface="Arial"/>
              <a:buNone/>
              <a:defRPr sz="2500" kern="1200">
                <a:solidFill>
                  <a:schemeClr val="tx1">
                    <a:tint val="75000"/>
                  </a:schemeClr>
                </a:solidFill>
                <a:latin typeface="+mn-lt"/>
                <a:ea typeface="+mn-ea"/>
                <a:cs typeface="+mn-cs"/>
              </a:defRPr>
            </a:lvl9pPr>
          </a:lstStyle>
          <a:p>
            <a:pPr marL="0" marR="0" lvl="0" indent="0" algn="l" defTabSz="816402" rtl="0" eaLnBrk="1" fontAlgn="auto" latinLnBrk="0" hangingPunct="1">
              <a:lnSpc>
                <a:spcPct val="100000"/>
              </a:lnSpc>
              <a:spcBef>
                <a:spcPct val="20000"/>
              </a:spcBef>
              <a:spcAft>
                <a:spcPts val="0"/>
              </a:spcAft>
              <a:buClrTx/>
              <a:buSzTx/>
              <a:buFont typeface="Arial"/>
              <a:buNone/>
              <a:tabLst/>
              <a:defRPr/>
            </a:pPr>
            <a:r>
              <a:rPr kumimoji="0" lang="en-US" sz="2500" b="0" i="0" u="none" strike="noStrike" kern="1200" cap="none" spc="0" normalizeH="0" baseline="0" noProof="0">
                <a:ln>
                  <a:noFill/>
                </a:ln>
                <a:solidFill>
                  <a:sysClr val="window" lastClr="FFFFFF"/>
                </a:solidFill>
                <a:effectLst/>
                <a:uLnTx/>
                <a:uFillTx/>
                <a:latin typeface="Segoe UI" panose="020B0502040204020203" pitchFamily="34" charset="0"/>
                <a:ea typeface="+mn-ea"/>
                <a:cs typeface="Segoe UI" panose="020B0502040204020203" pitchFamily="34" charset="0"/>
              </a:rPr>
              <a:t>Experimentation</a:t>
            </a:r>
            <a:endParaRPr kumimoji="0" lang="en-US" sz="2500" b="0" i="0" u="none" strike="noStrike" kern="1200" cap="none" spc="0" normalizeH="0" baseline="0" noProof="0" dirty="0">
              <a:ln>
                <a:noFill/>
              </a:ln>
              <a:solidFill>
                <a:sysClr val="window" lastClr="FFFFFF"/>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1839250835"/>
      </p:ext>
    </p:extLst>
  </p:cSld>
  <p:clrMapOvr>
    <a:masterClrMapping/>
  </p:clrMapOvr>
  <p:transition>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lnSpcReduction="10000"/>
          </a:bodyPr>
          <a:lstStyle/>
          <a:p>
            <a:r>
              <a:rPr lang="en-US" dirty="0"/>
              <a:t>Policy Response Testing</a:t>
            </a:r>
          </a:p>
        </p:txBody>
      </p:sp>
      <p:sp>
        <p:nvSpPr>
          <p:cNvPr id="3" name="Title 2"/>
          <p:cNvSpPr>
            <a:spLocks noGrp="1"/>
          </p:cNvSpPr>
          <p:nvPr>
            <p:ph type="title"/>
          </p:nvPr>
        </p:nvSpPr>
        <p:spPr/>
        <p:txBody>
          <a:bodyPr>
            <a:normAutofit fontScale="90000"/>
          </a:bodyPr>
          <a:lstStyle/>
          <a:p>
            <a:r>
              <a:rPr lang="en-US" dirty="0"/>
              <a:t>Countermeasures</a:t>
            </a:r>
          </a:p>
        </p:txBody>
      </p:sp>
      <p:pic>
        <p:nvPicPr>
          <p:cNvPr id="10" name="Picture 9"/>
          <p:cNvPicPr>
            <a:picLocks noChangeAspect="1"/>
          </p:cNvPicPr>
          <p:nvPr/>
        </p:nvPicPr>
        <p:blipFill rotWithShape="1">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p:blipFill>
        <p:spPr>
          <a:xfrm rot="20957273">
            <a:off x="3029588" y="2540278"/>
            <a:ext cx="6078427" cy="4826219"/>
          </a:xfrm>
          <a:prstGeom prst="rect">
            <a:avLst/>
          </a:prstGeom>
        </p:spPr>
      </p:pic>
      <p:sp>
        <p:nvSpPr>
          <p:cNvPr id="12" name="TextBox 11"/>
          <p:cNvSpPr txBox="1"/>
          <p:nvPr/>
        </p:nvSpPr>
        <p:spPr>
          <a:xfrm rot="21000000">
            <a:off x="4357607" y="7569550"/>
            <a:ext cx="4235218"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Shared</a:t>
            </a:r>
          </a:p>
        </p:txBody>
      </p:sp>
      <p:sp>
        <p:nvSpPr>
          <p:cNvPr id="13" name="TextBox 12"/>
          <p:cNvSpPr txBox="1"/>
          <p:nvPr/>
        </p:nvSpPr>
        <p:spPr>
          <a:xfrm rot="21000000">
            <a:off x="11549730" y="6235040"/>
            <a:ext cx="3884692"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Private and Mine</a:t>
            </a:r>
          </a:p>
        </p:txBody>
      </p:sp>
      <p:pic>
        <p:nvPicPr>
          <p:cNvPr id="14" name="Picture 13"/>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p:blipFill>
        <p:spPr>
          <a:xfrm rot="20972437">
            <a:off x="11169858" y="3055301"/>
            <a:ext cx="3614202" cy="2869646"/>
          </a:xfrm>
          <a:prstGeom prst="rect">
            <a:avLst/>
          </a:prstGeom>
        </p:spPr>
      </p:pic>
      <p:grpSp>
        <p:nvGrpSpPr>
          <p:cNvPr id="6" name="Group 5"/>
          <p:cNvGrpSpPr/>
          <p:nvPr/>
        </p:nvGrpSpPr>
        <p:grpSpPr>
          <a:xfrm>
            <a:off x="2961869" y="6680205"/>
            <a:ext cx="12679251" cy="1507580"/>
            <a:chOff x="-43798" y="6381776"/>
            <a:chExt cx="12679251" cy="1507580"/>
          </a:xfrm>
        </p:grpSpPr>
        <p:sp>
          <p:nvSpPr>
            <p:cNvPr id="15" name="Isosceles Triangle 14"/>
            <p:cNvSpPr/>
            <p:nvPr/>
          </p:nvSpPr>
          <p:spPr>
            <a:xfrm>
              <a:off x="6091885" y="6610350"/>
              <a:ext cx="1483645" cy="1279006"/>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6" name="Rectangle 15"/>
            <p:cNvSpPr/>
            <p:nvPr/>
          </p:nvSpPr>
          <p:spPr>
            <a:xfrm rot="20973807" flipV="1">
              <a:off x="-43798" y="6381776"/>
              <a:ext cx="12679251" cy="19873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grpSp>
    </p:spTree>
    <p:extLst>
      <p:ext uri="{BB962C8B-B14F-4D97-AF65-F5344CB8AC3E}">
        <p14:creationId xmlns:p14="http://schemas.microsoft.com/office/powerpoint/2010/main" val="380897899"/>
      </p:ext>
    </p:extLst>
  </p:cSld>
  <p:clrMapOvr>
    <a:masterClrMapping/>
  </p:clrMapOvr>
  <p:transition>
    <p:wipe/>
  </p:transition>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Custom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848</TotalTime>
  <Words>317</Words>
  <Application>Microsoft Office PowerPoint</Application>
  <PresentationFormat>Custom</PresentationFormat>
  <Paragraphs>47</Paragraphs>
  <Slides>12</Slides>
  <Notes>2</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12</vt:i4>
      </vt:variant>
    </vt:vector>
  </HeadingPairs>
  <TitlesOfParts>
    <vt:vector size="24" baseType="lpstr">
      <vt:lpstr>Arial</vt:lpstr>
      <vt:lpstr>Calibri</vt:lpstr>
      <vt:lpstr>Calibri Light</vt:lpstr>
      <vt:lpstr>Franklin Gothic Heavy</vt:lpstr>
      <vt:lpstr>Franklin Gothic Medium</vt:lpstr>
      <vt:lpstr>Segoe UI</vt:lpstr>
      <vt:lpstr>Segoe UI Light</vt:lpstr>
      <vt:lpstr>Custom Design</vt:lpstr>
      <vt:lpstr>1_Custom Design</vt:lpstr>
      <vt:lpstr>Office Theme</vt:lpstr>
      <vt:lpstr>1_Office Theme</vt:lpstr>
      <vt:lpstr>2_Custom Design</vt:lpstr>
      <vt:lpstr>PowerPoint Presentation</vt:lpstr>
      <vt:lpstr>Why we did this</vt:lpstr>
      <vt:lpstr>Modeling AV Effects</vt:lpstr>
      <vt:lpstr>Sensitivity Tests</vt:lpstr>
      <vt:lpstr>Increase Freeway Capacity</vt:lpstr>
      <vt:lpstr>PowerPoint Presentation</vt:lpstr>
      <vt:lpstr>PowerPoint Presentation</vt:lpstr>
      <vt:lpstr>PowerPoint Presentation</vt:lpstr>
      <vt:lpstr>Countermeasures</vt:lpstr>
      <vt:lpstr>Policy Response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Ronald Milam</dc:creator>
  <cp:lastModifiedBy>Ronald Milam</cp:lastModifiedBy>
  <cp:revision>38</cp:revision>
  <cp:lastPrinted>2018-11-08T03:08:55Z</cp:lastPrinted>
  <dcterms:modified xsi:type="dcterms:W3CDTF">2019-05-22T17:54:33Z</dcterms:modified>
</cp:coreProperties>
</file>